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22.xml.rels" ContentType="application/vnd.openxmlformats-package.relationships+xml"/>
  <Override PartName="/ppt/slideMasters/_rels/slideMaster4.xml.rels" ContentType="application/vnd.openxmlformats-package.relationships+xml"/>
  <Override PartName="/ppt/slideMasters/_rels/slideMaster15.xml.rels" ContentType="application/vnd.openxmlformats-package.relationships+xml"/>
  <Override PartName="/ppt/slideMasters/_rels/slideMaster31.xml.rels" ContentType="application/vnd.openxmlformats-package.relationships+xml"/>
  <Override PartName="/ppt/slideMasters/_rels/slideMaster29.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30.xml.rels" ContentType="application/vnd.openxmlformats-package.relationships+xml"/>
  <Override PartName="/ppt/slideMasters/_rels/slideMaster28.xml.rels" ContentType="application/vnd.openxmlformats-package.relationships+xml"/>
  <Override PartName="/ppt/slideMasters/_rels/slideMaster2.xml.rels" ContentType="application/vnd.openxmlformats-package.relationships+xml"/>
  <Override PartName="/ppt/slideMasters/_rels/slideMaster13.xml.rels" ContentType="application/vnd.openxmlformats-package.relationships+xml"/>
  <Override PartName="/ppt/slideMasters/_rels/slideMaster27.xml.rels" ContentType="application/vnd.openxmlformats-package.relationships+xml"/>
  <Override PartName="/ppt/slideMasters/_rels/slideMaster24.xml.rels" ContentType="application/vnd.openxmlformats-package.relationships+xml"/>
  <Override PartName="/ppt/slideMasters/_rels/slideMaster25.xml.rels" ContentType="application/vnd.openxmlformats-package.relationships+xml"/>
  <Override PartName="/ppt/slideMasters/_rels/slideMaster10.xml.rels" ContentType="application/vnd.openxmlformats-package.relationships+xml"/>
  <Override PartName="/ppt/slideMasters/_rels/slideMaster5.xml.rels" ContentType="application/vnd.openxmlformats-package.relationships+xml"/>
  <Override PartName="/ppt/slideMasters/_rels/slideMaster16.xml.rels" ContentType="application/vnd.openxmlformats-package.relationships+xml"/>
  <Override PartName="/ppt/slideMasters/_rels/slideMaster11.xml.rels" ContentType="application/vnd.openxmlformats-package.relationships+xml"/>
  <Override PartName="/ppt/slideMasters/_rels/slideMaster6.xml.rels" ContentType="application/vnd.openxmlformats-package.relationships+xml"/>
  <Override PartName="/ppt/slideMasters/_rels/slideMaster17.xml.rels" ContentType="application/vnd.openxmlformats-package.relationships+xml"/>
  <Override PartName="/ppt/slideMasters/_rels/slideMaster12.xml.rels" ContentType="application/vnd.openxmlformats-package.relationships+xml"/>
  <Override PartName="/ppt/slideMasters/_rels/slideMaster1.xml.rels" ContentType="application/vnd.openxmlformats-package.relationships+xml"/>
  <Override PartName="/ppt/slideMasters/_rels/slideMaster7.xml.rels" ContentType="application/vnd.openxmlformats-package.relationships+xml"/>
  <Override PartName="/ppt/slideMasters/_rels/slideMaster18.xml.rels" ContentType="application/vnd.openxmlformats-package.relationships+xml"/>
  <Override PartName="/ppt/slideMasters/_rels/slideMaster20.xml.rels" ContentType="application/vnd.openxmlformats-package.relationships+xml"/>
  <Override PartName="/ppt/slideMasters/_rels/slideMaster26.xml.rels" ContentType="application/vnd.openxmlformats-package.relationships+xml"/>
  <Override PartName="/ppt/slideMasters/_rels/slideMaster8.xml.rels" ContentType="application/vnd.openxmlformats-package.relationships+xml"/>
  <Override PartName="/ppt/slideMasters/_rels/slideMaster19.xml.rels" ContentType="application/vnd.openxmlformats-package.relationships+xml"/>
  <Override PartName="/ppt/slideMasters/_rels/slideMaster21.xml.rels" ContentType="application/vnd.openxmlformats-package.relationships+xml"/>
  <Override PartName="/ppt/slideMasters/_rels/slideMaster9.xml.rels" ContentType="application/vnd.openxmlformats-package.relationships+xml"/>
  <Override PartName="/ppt/slideMasters/slideMaster25.xml" ContentType="application/vnd.openxmlformats-officedocument.presentationml.slideMaster+xml"/>
  <Override PartName="/ppt/slideMasters/slideMaster24.xml" ContentType="application/vnd.openxmlformats-officedocument.presentationml.slideMaster+xml"/>
  <Override PartName="/ppt/slideMasters/slideMaster2.xml" ContentType="application/vnd.openxmlformats-officedocument.presentationml.slideMaster+xml"/>
  <Override PartName="/ppt/slideMasters/slideMaster27.xml" ContentType="application/vnd.openxmlformats-officedocument.presentationml.slideMaster+xml"/>
  <Override PartName="/ppt/slideMasters/slideMaster3.xml" ContentType="application/vnd.openxmlformats-officedocument.presentationml.slideMaster+xml"/>
  <Override PartName="/ppt/slideMasters/slideMaster28.xml" ContentType="application/vnd.openxmlformats-officedocument.presentationml.slideMaster+xml"/>
  <Override PartName="/ppt/slideMasters/slideMaster30.xml" ContentType="application/vnd.openxmlformats-officedocument.presentationml.slideMaster+xml"/>
  <Override PartName="/ppt/slideMasters/slideMaster29.xml" ContentType="application/vnd.openxmlformats-officedocument.presentationml.slideMaster+xml"/>
  <Override PartName="/ppt/slideMasters/slideMaster31.xml" ContentType="application/vnd.openxmlformats-officedocument.presentationml.slideMaster+xml"/>
  <Override PartName="/ppt/slideMasters/slideMaster4.xml" ContentType="application/vnd.openxmlformats-officedocument.presentationml.slideMaster+xml"/>
  <Override PartName="/ppt/slideMasters/slideMaster10.xml" ContentType="application/vnd.openxmlformats-officedocument.presentationml.slideMaster+xml"/>
  <Override PartName="/ppt/slideMasters/slideMaster5.xml" ContentType="application/vnd.openxmlformats-officedocument.presentationml.slideMaster+xml"/>
  <Override PartName="/ppt/slideMasters/slideMaster11.xml" ContentType="application/vnd.openxmlformats-officedocument.presentationml.slideMaster+xml"/>
  <Override PartName="/ppt/slideMasters/slideMaster6.xml" ContentType="application/vnd.openxmlformats-officedocument.presentationml.slideMaster+xml"/>
  <Override PartName="/ppt/slideMasters/slideMaster12.xml" ContentType="application/vnd.openxmlformats-officedocument.presentationml.slideMaster+xml"/>
  <Override PartName="/ppt/slideMasters/slideMaster7.xml" ContentType="application/vnd.openxmlformats-officedocument.presentationml.slideMaster+xml"/>
  <Override PartName="/ppt/slideMasters/slideMaster13.xml" ContentType="application/vnd.openxmlformats-officedocument.presentationml.slideMaster+xml"/>
  <Override PartName="/ppt/slideMasters/slideMaster1.xml" ContentType="application/vnd.openxmlformats-officedocument.presentationml.slideMaster+xml"/>
  <Override PartName="/ppt/slideMasters/slideMaster26.xml" ContentType="application/vnd.openxmlformats-officedocument.presentationml.slideMaster+xml"/>
  <Override PartName="/ppt/slideMasters/slideMaster8.xml" ContentType="application/vnd.openxmlformats-officedocument.presentationml.slideMaster+xml"/>
  <Override PartName="/ppt/slideMasters/slideMaster14.xml" ContentType="application/vnd.openxmlformats-officedocument.presentationml.slideMaster+xml"/>
  <Override PartName="/ppt/slideMasters/slideMaster9.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20.xml" ContentType="application/vnd.openxmlformats-officedocument.presentationml.slideMaster+xml"/>
  <Override PartName="/ppt/slideMasters/slideMaster19.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29.xml" ContentType="application/vnd.openxmlformats-officedocument.theme+xml"/>
  <Override PartName="/ppt/theme/theme28.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4.xml" ContentType="application/vnd.openxmlformats-officedocument.theme+xml"/>
  <Override PartName="/ppt/theme/theme31.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20.xml" ContentType="application/vnd.openxmlformats-officedocument.theme+xml"/>
  <Override PartName="/ppt/theme/theme19.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slideLayouts/slideLayout22.xml" ContentType="application/vnd.openxmlformats-officedocument.presentationml.slideLayout+xml"/>
  <Override PartName="/ppt/slideLayouts/_rels/slideLayout20.xml.rels" ContentType="application/vnd.openxmlformats-package.relationships+xml"/>
  <Override PartName="/ppt/slideLayouts/_rels/slideLayout18.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_rels/slideLayout22.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14.xml.rels" ContentType="application/vnd.openxmlformats-package.relationships+xml"/>
  <Override PartName="/ppt/slideLayouts/_rels/slideLayout7.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_rels/slideLayout9.xml.rels" ContentType="application/vnd.openxmlformats-package.relationships+xml"/>
  <Override PartName="/ppt/slideLayouts/_rels/slideLayout17.xml.rels" ContentType="application/vnd.openxmlformats-package.relationships+xml"/>
  <Override PartName="/ppt/slideLayouts/slideLayout21.xml" ContentType="application/vnd.openxmlformats-officedocument.presentationml.slideLayout+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28.xml" ContentType="application/vnd.openxmlformats-officedocument.presentationml.slideLayout+xml"/>
  <Override PartName="/ppt/slideLayouts/slideLayout6.xml" ContentType="application/vnd.openxmlformats-officedocument.presentationml.slideLayout+xml"/>
  <Override PartName="/ppt/slideLayouts/slideLayout30.xml" ContentType="application/vnd.openxmlformats-officedocument.presentationml.slideLayout+xml"/>
  <Override PartName="/ppt/slideLayouts/slideLayout11.xml" ContentType="application/vnd.openxmlformats-officedocument.presentationml.slideLayout+xml"/>
  <Override PartName="/ppt/slideLayouts/slideLayout29.xml" ContentType="application/vnd.openxmlformats-officedocument.presentationml.slideLayout+xml"/>
  <Override PartName="/ppt/slideLayouts/slideLayout7.xml" ContentType="application/vnd.openxmlformats-officedocument.presentationml.slideLayout+xml"/>
  <Override PartName="/ppt/slideLayouts/slideLayout31.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9.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xml" ContentType="application/vnd.openxmlformats-officedocument.presentationml.slideLayout+xml"/>
  <Override PartName="/ppt/slideLayouts/slideLayout2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Lst>
  <p:sldIdLst>
    <p:sldId id="256" r:id="rId33"/>
    <p:sldId id="257" r:id="rId34"/>
    <p:sldId id="258" r:id="rId35"/>
    <p:sldId id="259" r:id="rId36"/>
    <p:sldId id="260" r:id="rId37"/>
    <p:sldId id="261" r:id="rId38"/>
    <p:sldId id="262" r:id="rId39"/>
    <p:sldId id="263" r:id="rId40"/>
    <p:sldId id="264" r:id="rId41"/>
    <p:sldId id="265" r:id="rId42"/>
    <p:sldId id="266" r:id="rId43"/>
    <p:sldId id="267" r:id="rId44"/>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Master" Target="slideMasters/slideMaster25.xml"/><Relationship Id="rId27" Type="http://schemas.openxmlformats.org/officeDocument/2006/relationships/slideMaster" Target="slideMasters/slideMaster26.xml"/><Relationship Id="rId28" Type="http://schemas.openxmlformats.org/officeDocument/2006/relationships/slideMaster" Target="slideMasters/slideMaster27.xml"/><Relationship Id="rId29" Type="http://schemas.openxmlformats.org/officeDocument/2006/relationships/slideMaster" Target="slideMasters/slideMaster28.xml"/><Relationship Id="rId30" Type="http://schemas.openxmlformats.org/officeDocument/2006/relationships/slideMaster" Target="slideMasters/slideMaster29.xml"/><Relationship Id="rId31" Type="http://schemas.openxmlformats.org/officeDocument/2006/relationships/slideMaster" Target="slideMasters/slideMaster30.xml"/><Relationship Id="rId32" Type="http://schemas.openxmlformats.org/officeDocument/2006/relationships/slideMaster" Target="slideMasters/slideMaster31.xml"/><Relationship Id="rId33" Type="http://schemas.openxmlformats.org/officeDocument/2006/relationships/slide" Target="slides/slide1.xml"/><Relationship Id="rId34" Type="http://schemas.openxmlformats.org/officeDocument/2006/relationships/slide" Target="slides/slide2.xml"/><Relationship Id="rId35" Type="http://schemas.openxmlformats.org/officeDocument/2006/relationships/slide" Target="slides/slide3.xml"/><Relationship Id="rId36" Type="http://schemas.openxmlformats.org/officeDocument/2006/relationships/slide" Target="slides/slide4.xml"/><Relationship Id="rId37" Type="http://schemas.openxmlformats.org/officeDocument/2006/relationships/slide" Target="slides/slide5.xml"/><Relationship Id="rId38" Type="http://schemas.openxmlformats.org/officeDocument/2006/relationships/slide" Target="slides/slide6.xml"/><Relationship Id="rId39" Type="http://schemas.openxmlformats.org/officeDocument/2006/relationships/slide" Target="slides/slide7.xml"/><Relationship Id="rId40" Type="http://schemas.openxmlformats.org/officeDocument/2006/relationships/slide" Target="slides/slide8.xml"/><Relationship Id="rId41" Type="http://schemas.openxmlformats.org/officeDocument/2006/relationships/slide" Target="slides/slide9.xml"/><Relationship Id="rId42" Type="http://schemas.openxmlformats.org/officeDocument/2006/relationships/slide" Target="slides/slide10.xml"/><Relationship Id="rId43" Type="http://schemas.openxmlformats.org/officeDocument/2006/relationships/slide" Target="slides/slide11.xml"/><Relationship Id="rId44" Type="http://schemas.openxmlformats.org/officeDocument/2006/relationships/slide" Target="slides/slide12.xml"/><Relationship Id="rId45"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5.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6.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27.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28.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29.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0.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42" name="PlaceHolder 1"/>
          <p:cNvSpPr>
            <a:spLocks noGrp="1"/>
          </p:cNvSpPr>
          <p:nvPr>
            <p:ph type="title"/>
          </p:nvPr>
        </p:nvSpPr>
        <p:spPr>
          <a:xfrm>
            <a:off x="713160" y="53964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43"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_1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spTree>
      <p:nvGrpSpPr>
        <p:cNvPr id="1" name=""/>
        <p:cNvGrpSpPr/>
        <p:nvPr/>
      </p:nvGrpSpPr>
      <p:grpSpPr>
        <a:xfrm>
          <a:off x="0" y="0"/>
          <a:ext cx="0" cy="0"/>
          <a:chOff x="0" y="0"/>
          <a:chExt cx="0" cy="0"/>
        </a:xfrm>
      </p:grpSpPr>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spTree>
      <p:nvGrpSpPr>
        <p:cNvPr id="1" name=""/>
        <p:cNvGrpSpPr/>
        <p:nvPr/>
      </p:nvGrpSpPr>
      <p:grpSpPr>
        <a:xfrm>
          <a:off x="0" y="0"/>
          <a:ext cx="0" cy="0"/>
          <a:chOff x="0" y="0"/>
          <a:chExt cx="0" cy="0"/>
        </a:xfrm>
      </p:grpSpPr>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597" name="PlaceHolder 1"/>
          <p:cNvSpPr>
            <a:spLocks noGrp="1"/>
          </p:cNvSpPr>
          <p:nvPr>
            <p:ph type="title"/>
          </p:nvPr>
        </p:nvSpPr>
        <p:spPr>
          <a:xfrm>
            <a:off x="713160" y="53964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98"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624" name="PlaceHolder 1"/>
          <p:cNvSpPr>
            <a:spLocks noGrp="1"/>
          </p:cNvSpPr>
          <p:nvPr>
            <p:ph type="title"/>
          </p:nvPr>
        </p:nvSpPr>
        <p:spPr>
          <a:xfrm>
            <a:off x="713160" y="53964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625"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626"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656" name="PlaceHolder 1"/>
          <p:cNvSpPr>
            <a:spLocks noGrp="1"/>
          </p:cNvSpPr>
          <p:nvPr>
            <p:ph type="title"/>
          </p:nvPr>
        </p:nvSpPr>
        <p:spPr>
          <a:xfrm>
            <a:off x="713160" y="539640"/>
            <a:ext cx="4447800" cy="105840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_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3.png"/><Relationship Id="rId3" Type="http://schemas.openxmlformats.org/officeDocument/2006/relationships/image" Target="../media/image3.png"/><Relationship Id="rId4"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3.png"/><Relationship Id="rId3"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3.png"/><Relationship Id="rId6"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image" Target="../media/image3.png"/><Relationship Id="rId3" Type="http://schemas.openxmlformats.org/officeDocument/2006/relationships/image" Target="../media/image5.png"/><Relationship Id="rId4"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24.xml"/>
</Relationships>
</file>

<file path=ppt/slideMasters/_rels/slideMaster25.xml.rels><?xml version="1.0" encoding="UTF-8"?>
<Relationships xmlns="http://schemas.openxmlformats.org/package/2006/relationships"><Relationship Id="rId1" Type="http://schemas.openxmlformats.org/officeDocument/2006/relationships/theme" Target="../theme/theme25.xml"/><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slideLayout" Target="../slideLayouts/slideLayout25.xml"/>
</Relationships>
</file>

<file path=ppt/slideMasters/_rels/slideMaster26.xml.rels><?xml version="1.0" encoding="UTF-8"?>
<Relationships xmlns="http://schemas.openxmlformats.org/package/2006/relationships"><Relationship Id="rId1" Type="http://schemas.openxmlformats.org/officeDocument/2006/relationships/theme" Target="../theme/theme26.xml"/><Relationship Id="rId2" Type="http://schemas.openxmlformats.org/officeDocument/2006/relationships/image" Target="../media/image3.png"/><Relationship Id="rId3" Type="http://schemas.openxmlformats.org/officeDocument/2006/relationships/slideLayout" Target="../slideLayouts/slideLayout26.xml"/>
</Relationships>
</file>

<file path=ppt/slideMasters/_rels/slideMaster27.xml.rels><?xml version="1.0" encoding="UTF-8"?>
<Relationships xmlns="http://schemas.openxmlformats.org/package/2006/relationships"><Relationship Id="rId1" Type="http://schemas.openxmlformats.org/officeDocument/2006/relationships/theme" Target="../theme/theme27.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27.xml"/>
</Relationships>
</file>

<file path=ppt/slideMasters/_rels/slideMaster28.xml.rels><?xml version="1.0" encoding="UTF-8"?>
<Relationships xmlns="http://schemas.openxmlformats.org/package/2006/relationships"><Relationship Id="rId1" Type="http://schemas.openxmlformats.org/officeDocument/2006/relationships/theme" Target="../theme/theme28.xml"/><Relationship Id="rId2" Type="http://schemas.openxmlformats.org/officeDocument/2006/relationships/image" Target="../media/image3.png"/><Relationship Id="rId3" Type="http://schemas.openxmlformats.org/officeDocument/2006/relationships/slideLayout" Target="../slideLayouts/slideLayout28.xml"/>
</Relationships>
</file>

<file path=ppt/slideMasters/_rels/slideMaster29.xml.rels><?xml version="1.0" encoding="UTF-8"?>
<Relationships xmlns="http://schemas.openxmlformats.org/package/2006/relationships"><Relationship Id="rId1" Type="http://schemas.openxmlformats.org/officeDocument/2006/relationships/theme" Target="../theme/theme29.xml"/><Relationship Id="rId2" Type="http://schemas.openxmlformats.org/officeDocument/2006/relationships/slideLayout" Target="../slideLayouts/slideLayout29.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30.xml.rels><?xml version="1.0" encoding="UTF-8"?>
<Relationships xmlns="http://schemas.openxmlformats.org/package/2006/relationships"><Relationship Id="rId1" Type="http://schemas.openxmlformats.org/officeDocument/2006/relationships/theme" Target="../theme/theme30.xml"/><Relationship Id="rId2" Type="http://schemas.openxmlformats.org/officeDocument/2006/relationships/slideLayout" Target="../slideLayouts/slideLayout30.xml"/>
</Relationships>
</file>

<file path=ppt/slideMasters/_rels/slideMaster31.xml.rels><?xml version="1.0" encoding="UTF-8"?>
<Relationships xmlns="http://schemas.openxmlformats.org/package/2006/relationships"><Relationship Id="rId1" Type="http://schemas.openxmlformats.org/officeDocument/2006/relationships/theme" Target="../theme/theme31.xml"/><Relationship Id="rId2" Type="http://schemas.openxmlformats.org/officeDocument/2006/relationships/slideLayout" Target="../slideLayouts/slideLayout31.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3.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0" name="Google Shape;9;p2"/>
          <p:cNvSpPr/>
          <p:nvPr/>
        </p:nvSpPr>
        <p:spPr>
          <a:xfrm>
            <a:off x="8341920" y="4644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pic>
        <p:nvPicPr>
          <p:cNvPr id="1" name="Google Shape;10;p2" descr=""/>
          <p:cNvPicPr/>
          <p:nvPr/>
        </p:nvPicPr>
        <p:blipFill>
          <a:blip r:embed="rId2"/>
          <a:srcRect l="25238" t="0" r="24663" b="0"/>
          <a:stretch/>
        </p:blipFill>
        <p:spPr>
          <a:xfrm flipH="1">
            <a:off x="-358920" y="-484200"/>
            <a:ext cx="1732320" cy="1828440"/>
          </a:xfrm>
          <a:prstGeom prst="rect">
            <a:avLst/>
          </a:prstGeom>
          <a:ln w="0">
            <a:noFill/>
          </a:ln>
        </p:spPr>
      </p:pic>
      <p:pic>
        <p:nvPicPr>
          <p:cNvPr id="2" name="Google Shape;11;p2" descr=""/>
          <p:cNvPicPr/>
          <p:nvPr/>
        </p:nvPicPr>
        <p:blipFill>
          <a:blip r:embed="rId3"/>
          <a:srcRect l="15575" t="0" r="17319" b="0"/>
          <a:stretch/>
        </p:blipFill>
        <p:spPr>
          <a:xfrm rot="7309200">
            <a:off x="7873200" y="3692160"/>
            <a:ext cx="2324520" cy="1828440"/>
          </a:xfrm>
          <a:prstGeom prst="rect">
            <a:avLst/>
          </a:prstGeom>
          <a:ln w="0">
            <a:noFill/>
          </a:ln>
        </p:spPr>
      </p:pic>
      <p:grpSp>
        <p:nvGrpSpPr>
          <p:cNvPr id="3" name="Google Shape;12;p2"/>
          <p:cNvGrpSpPr/>
          <p:nvPr/>
        </p:nvGrpSpPr>
        <p:grpSpPr>
          <a:xfrm>
            <a:off x="241920" y="185040"/>
            <a:ext cx="8602560" cy="2913480"/>
            <a:chOff x="241920" y="185040"/>
            <a:chExt cx="8602560" cy="2913480"/>
          </a:xfrm>
        </p:grpSpPr>
        <p:sp>
          <p:nvSpPr>
            <p:cNvPr id="4" name="Google Shape;13;p2"/>
            <p:cNvSpPr/>
            <p:nvPr/>
          </p:nvSpPr>
          <p:spPr>
            <a:xfrm>
              <a:off x="241920" y="1748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 name="Google Shape;14;p2"/>
            <p:cNvSpPr/>
            <p:nvPr/>
          </p:nvSpPr>
          <p:spPr>
            <a:xfrm>
              <a:off x="6123960" y="1850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 name="Google Shape;15;p2"/>
            <p:cNvSpPr/>
            <p:nvPr/>
          </p:nvSpPr>
          <p:spPr>
            <a:xfrm>
              <a:off x="8570520" y="28245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7" name="Google Shape;16;p2"/>
          <p:cNvGrpSpPr/>
          <p:nvPr/>
        </p:nvGrpSpPr>
        <p:grpSpPr>
          <a:xfrm>
            <a:off x="2450520" y="305640"/>
            <a:ext cx="2258280" cy="4574880"/>
            <a:chOff x="2450520" y="305640"/>
            <a:chExt cx="2258280" cy="4574880"/>
          </a:xfrm>
        </p:grpSpPr>
        <p:grpSp>
          <p:nvGrpSpPr>
            <p:cNvPr id="8" name="Google Shape;17;p2"/>
            <p:cNvGrpSpPr/>
            <p:nvPr/>
          </p:nvGrpSpPr>
          <p:grpSpPr>
            <a:xfrm>
              <a:off x="2450520" y="305640"/>
              <a:ext cx="273960" cy="32400"/>
              <a:chOff x="2450520" y="305640"/>
              <a:chExt cx="273960" cy="32400"/>
            </a:xfrm>
          </p:grpSpPr>
          <p:sp>
            <p:nvSpPr>
              <p:cNvPr id="9" name="Google Shape;18;p2"/>
              <p:cNvSpPr/>
              <p:nvPr/>
            </p:nvSpPr>
            <p:spPr>
              <a:xfrm>
                <a:off x="2450520" y="305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0" name="Google Shape;19;p2"/>
              <p:cNvSpPr/>
              <p:nvPr/>
            </p:nvSpPr>
            <p:spPr>
              <a:xfrm>
                <a:off x="2511000" y="305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1" name="Google Shape;20;p2"/>
              <p:cNvSpPr/>
              <p:nvPr/>
            </p:nvSpPr>
            <p:spPr>
              <a:xfrm>
                <a:off x="2571480" y="305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2" name="Google Shape;21;p2"/>
              <p:cNvSpPr/>
              <p:nvPr/>
            </p:nvSpPr>
            <p:spPr>
              <a:xfrm>
                <a:off x="2631960" y="305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3" name="Google Shape;22;p2"/>
              <p:cNvSpPr/>
              <p:nvPr/>
            </p:nvSpPr>
            <p:spPr>
              <a:xfrm>
                <a:off x="2692080" y="305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14" name="Google Shape;23;p2"/>
            <p:cNvGrpSpPr/>
            <p:nvPr/>
          </p:nvGrpSpPr>
          <p:grpSpPr>
            <a:xfrm>
              <a:off x="4434840" y="4848120"/>
              <a:ext cx="273960" cy="32400"/>
              <a:chOff x="4434840" y="4848120"/>
              <a:chExt cx="273960" cy="32400"/>
            </a:xfrm>
          </p:grpSpPr>
          <p:sp>
            <p:nvSpPr>
              <p:cNvPr id="15" name="Google Shape;24;p2"/>
              <p:cNvSpPr/>
              <p:nvPr/>
            </p:nvSpPr>
            <p:spPr>
              <a:xfrm>
                <a:off x="4434840" y="48481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6" name="Google Shape;25;p2"/>
              <p:cNvSpPr/>
              <p:nvPr/>
            </p:nvSpPr>
            <p:spPr>
              <a:xfrm>
                <a:off x="4495320" y="48481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7" name="Google Shape;26;p2"/>
              <p:cNvSpPr/>
              <p:nvPr/>
            </p:nvSpPr>
            <p:spPr>
              <a:xfrm>
                <a:off x="4555800" y="48481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8" name="Google Shape;27;p2"/>
              <p:cNvSpPr/>
              <p:nvPr/>
            </p:nvSpPr>
            <p:spPr>
              <a:xfrm>
                <a:off x="4615920" y="48481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9" name="Google Shape;28;p2"/>
              <p:cNvSpPr/>
              <p:nvPr/>
            </p:nvSpPr>
            <p:spPr>
              <a:xfrm>
                <a:off x="4676400" y="48481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pic>
        <p:nvPicPr>
          <p:cNvPr id="20" name="Google Shape;29;p2" descr=""/>
          <p:cNvPicPr/>
          <p:nvPr/>
        </p:nvPicPr>
        <p:blipFill>
          <a:blip r:embed="rId4"/>
          <a:srcRect l="57098" t="16029" r="3509" b="43399"/>
          <a:stretch/>
        </p:blipFill>
        <p:spPr>
          <a:xfrm>
            <a:off x="27360" y="4233240"/>
            <a:ext cx="1371240" cy="1371240"/>
          </a:xfrm>
          <a:prstGeom prst="rect">
            <a:avLst/>
          </a:prstGeom>
          <a:ln w="0">
            <a:noFill/>
          </a:ln>
        </p:spPr>
      </p:pic>
      <p:grpSp>
        <p:nvGrpSpPr>
          <p:cNvPr id="21" name="Google Shape;30;p2"/>
          <p:cNvGrpSpPr/>
          <p:nvPr/>
        </p:nvGrpSpPr>
        <p:grpSpPr>
          <a:xfrm>
            <a:off x="-548640" y="1564200"/>
            <a:ext cx="10103760" cy="2444760"/>
            <a:chOff x="-548640" y="1564200"/>
            <a:chExt cx="10103760" cy="2444760"/>
          </a:xfrm>
        </p:grpSpPr>
        <p:grpSp>
          <p:nvGrpSpPr>
            <p:cNvPr id="22" name="Google Shape;31;p2"/>
            <p:cNvGrpSpPr/>
            <p:nvPr/>
          </p:nvGrpSpPr>
          <p:grpSpPr>
            <a:xfrm>
              <a:off x="-548640" y="2912400"/>
              <a:ext cx="1096560" cy="1096560"/>
              <a:chOff x="-548640" y="2912400"/>
              <a:chExt cx="1096560" cy="1096560"/>
            </a:xfrm>
          </p:grpSpPr>
          <p:sp>
            <p:nvSpPr>
              <p:cNvPr id="23" name="Google Shape;32;p2"/>
              <p:cNvSpPr/>
              <p:nvPr/>
            </p:nvSpPr>
            <p:spPr>
              <a:xfrm>
                <a:off x="-548640" y="29124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4" name="Google Shape;33;p2"/>
              <p:cNvSpPr/>
              <p:nvPr/>
            </p:nvSpPr>
            <p:spPr>
              <a:xfrm>
                <a:off x="-492120" y="29689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 name="Google Shape;34;p2"/>
              <p:cNvSpPr/>
              <p:nvPr/>
            </p:nvSpPr>
            <p:spPr>
              <a:xfrm>
                <a:off x="-438840" y="30218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 name="Google Shape;35;p2"/>
              <p:cNvSpPr/>
              <p:nvPr/>
            </p:nvSpPr>
            <p:spPr>
              <a:xfrm>
                <a:off x="-384120" y="30769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7" name="Google Shape;36;p2"/>
              <p:cNvSpPr/>
              <p:nvPr/>
            </p:nvSpPr>
            <p:spPr>
              <a:xfrm>
                <a:off x="-329040" y="3131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8" name="Google Shape;37;p2"/>
              <p:cNvSpPr/>
              <p:nvPr/>
            </p:nvSpPr>
            <p:spPr>
              <a:xfrm>
                <a:off x="-274320" y="31863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9" name="Google Shape;38;p2"/>
              <p:cNvSpPr/>
              <p:nvPr/>
            </p:nvSpPr>
            <p:spPr>
              <a:xfrm>
                <a:off x="-213480" y="32475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0" name="Google Shape;39;p2"/>
              <p:cNvSpPr/>
              <p:nvPr/>
            </p:nvSpPr>
            <p:spPr>
              <a:xfrm>
                <a:off x="-152280" y="33084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31" name="Google Shape;40;p2"/>
            <p:cNvGrpSpPr/>
            <p:nvPr/>
          </p:nvGrpSpPr>
          <p:grpSpPr>
            <a:xfrm>
              <a:off x="8732520" y="1564200"/>
              <a:ext cx="822600" cy="822600"/>
              <a:chOff x="8732520" y="1564200"/>
              <a:chExt cx="822600" cy="822600"/>
            </a:xfrm>
          </p:grpSpPr>
          <p:sp>
            <p:nvSpPr>
              <p:cNvPr id="32" name="Google Shape;41;p2"/>
              <p:cNvSpPr/>
              <p:nvPr/>
            </p:nvSpPr>
            <p:spPr>
              <a:xfrm>
                <a:off x="8732520" y="156420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 name="Google Shape;42;p2"/>
              <p:cNvSpPr/>
              <p:nvPr/>
            </p:nvSpPr>
            <p:spPr>
              <a:xfrm>
                <a:off x="8775000" y="160668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 name="Google Shape;43;p2"/>
              <p:cNvSpPr/>
              <p:nvPr/>
            </p:nvSpPr>
            <p:spPr>
              <a:xfrm>
                <a:off x="8814600" y="16462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5" name="Google Shape;44;p2"/>
              <p:cNvSpPr/>
              <p:nvPr/>
            </p:nvSpPr>
            <p:spPr>
              <a:xfrm>
                <a:off x="8856000" y="168768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 name="Google Shape;45;p2"/>
              <p:cNvSpPr/>
              <p:nvPr/>
            </p:nvSpPr>
            <p:spPr>
              <a:xfrm>
                <a:off x="8897040" y="172872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 name="Google Shape;46;p2"/>
              <p:cNvSpPr/>
              <p:nvPr/>
            </p:nvSpPr>
            <p:spPr>
              <a:xfrm>
                <a:off x="8938080" y="176976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8" name="Google Shape;47;p2"/>
              <p:cNvSpPr/>
              <p:nvPr/>
            </p:nvSpPr>
            <p:spPr>
              <a:xfrm>
                <a:off x="8983800" y="181548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 name="Google Shape;48;p2"/>
              <p:cNvSpPr/>
              <p:nvPr/>
            </p:nvSpPr>
            <p:spPr>
              <a:xfrm>
                <a:off x="9029880" y="18612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40" name="PlaceHolder 1"/>
          <p:cNvSpPr>
            <a:spLocks noGrp="1"/>
          </p:cNvSpPr>
          <p:nvPr>
            <p:ph type="title"/>
          </p:nvPr>
        </p:nvSpPr>
        <p:spPr>
          <a:xfrm>
            <a:off x="911160" y="1203120"/>
            <a:ext cx="7321320" cy="2086560"/>
          </a:xfrm>
          <a:prstGeom prst="rect">
            <a:avLst/>
          </a:prstGeom>
          <a:noFill/>
          <a:ln w="0">
            <a:noFill/>
          </a:ln>
        </p:spPr>
        <p:txBody>
          <a:bodyPr lIns="91440" rIns="91440" tIns="91440" bIns="91440" anchor="b">
            <a:noAutofit/>
          </a:bodyPr>
          <a:p>
            <a:pPr indent="0">
              <a:buNone/>
            </a:pPr>
            <a:r>
              <a:rPr b="0" lang="fr-FR" sz="7200" spc="-1" strike="noStrike">
                <a:solidFill>
                  <a:schemeClr val="dk1"/>
                </a:solidFill>
                <a:latin typeface="Arial"/>
              </a:rPr>
              <a:t>Click to edit the title text format</a:t>
            </a:r>
            <a:endParaRPr b="0" lang="fr-FR" sz="7200" spc="-1" strike="noStrike">
              <a:solidFill>
                <a:schemeClr val="dk1"/>
              </a:solidFill>
              <a:latin typeface="Arial"/>
            </a:endParaRPr>
          </a:p>
        </p:txBody>
      </p:sp>
      <p:sp>
        <p:nvSpPr>
          <p:cNvPr id="41"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5"/>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17" name="Google Shape;420;p19" descr=""/>
          <p:cNvPicPr/>
          <p:nvPr/>
        </p:nvPicPr>
        <p:blipFill>
          <a:blip r:embed="rId2">
            <a:alphaModFix amt="63000"/>
          </a:blip>
          <a:srcRect l="50780" t="55966" r="5115" b="0"/>
          <a:stretch/>
        </p:blipFill>
        <p:spPr>
          <a:xfrm rot="1522200">
            <a:off x="7492320" y="3947760"/>
            <a:ext cx="2343240" cy="2284560"/>
          </a:xfrm>
          <a:prstGeom prst="rect">
            <a:avLst/>
          </a:prstGeom>
          <a:ln w="0">
            <a:noFill/>
          </a:ln>
        </p:spPr>
      </p:pic>
      <p:sp>
        <p:nvSpPr>
          <p:cNvPr id="218" name="Google Shape;421;p19"/>
          <p:cNvSpPr/>
          <p:nvPr/>
        </p:nvSpPr>
        <p:spPr>
          <a:xfrm rot="10800000">
            <a:off x="8611200" y="31662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219" name="Google Shape;422;p19"/>
          <p:cNvGrpSpPr/>
          <p:nvPr/>
        </p:nvGrpSpPr>
        <p:grpSpPr>
          <a:xfrm>
            <a:off x="442440" y="1799640"/>
            <a:ext cx="32400" cy="273960"/>
            <a:chOff x="442440" y="1799640"/>
            <a:chExt cx="32400" cy="273960"/>
          </a:xfrm>
        </p:grpSpPr>
        <p:sp>
          <p:nvSpPr>
            <p:cNvPr id="220" name="Google Shape;423;p19"/>
            <p:cNvSpPr/>
            <p:nvPr/>
          </p:nvSpPr>
          <p:spPr>
            <a:xfrm rot="5400000">
              <a:off x="442440" y="1799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21" name="Google Shape;424;p19"/>
            <p:cNvSpPr/>
            <p:nvPr/>
          </p:nvSpPr>
          <p:spPr>
            <a:xfrm rot="5400000">
              <a:off x="442440" y="18597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22" name="Google Shape;425;p19"/>
            <p:cNvSpPr/>
            <p:nvPr/>
          </p:nvSpPr>
          <p:spPr>
            <a:xfrm rot="5400000">
              <a:off x="442440" y="1920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23" name="Google Shape;426;p19"/>
            <p:cNvSpPr/>
            <p:nvPr/>
          </p:nvSpPr>
          <p:spPr>
            <a:xfrm rot="5400000">
              <a:off x="442440" y="19807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24" name="Google Shape;427;p19"/>
            <p:cNvSpPr/>
            <p:nvPr/>
          </p:nvSpPr>
          <p:spPr>
            <a:xfrm rot="5400000">
              <a:off x="442440" y="20412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225" name="Google Shape;428;p19"/>
          <p:cNvGrpSpPr/>
          <p:nvPr/>
        </p:nvGrpSpPr>
        <p:grpSpPr>
          <a:xfrm>
            <a:off x="-548640" y="564840"/>
            <a:ext cx="10108080" cy="3773160"/>
            <a:chOff x="-548640" y="564840"/>
            <a:chExt cx="10108080" cy="3773160"/>
          </a:xfrm>
        </p:grpSpPr>
        <p:grpSp>
          <p:nvGrpSpPr>
            <p:cNvPr id="226" name="Google Shape;429;p19"/>
            <p:cNvGrpSpPr/>
            <p:nvPr/>
          </p:nvGrpSpPr>
          <p:grpSpPr>
            <a:xfrm>
              <a:off x="-548640" y="564840"/>
              <a:ext cx="1096920" cy="1096920"/>
              <a:chOff x="-548640" y="564840"/>
              <a:chExt cx="1096920" cy="1096920"/>
            </a:xfrm>
          </p:grpSpPr>
          <p:sp>
            <p:nvSpPr>
              <p:cNvPr id="227" name="Google Shape;430;p19"/>
              <p:cNvSpPr/>
              <p:nvPr/>
            </p:nvSpPr>
            <p:spPr>
              <a:xfrm>
                <a:off x="-548640" y="56484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28" name="Google Shape;431;p19"/>
              <p:cNvSpPr/>
              <p:nvPr/>
            </p:nvSpPr>
            <p:spPr>
              <a:xfrm>
                <a:off x="-492120" y="6213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29" name="Google Shape;432;p19"/>
              <p:cNvSpPr/>
              <p:nvPr/>
            </p:nvSpPr>
            <p:spPr>
              <a:xfrm>
                <a:off x="-439200" y="6742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0" name="Google Shape;433;p19"/>
              <p:cNvSpPr/>
              <p:nvPr/>
            </p:nvSpPr>
            <p:spPr>
              <a:xfrm>
                <a:off x="-384120" y="7293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1" name="Google Shape;434;p19"/>
              <p:cNvSpPr/>
              <p:nvPr/>
            </p:nvSpPr>
            <p:spPr>
              <a:xfrm>
                <a:off x="-329040" y="7840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2" name="Google Shape;435;p19"/>
              <p:cNvSpPr/>
              <p:nvPr/>
            </p:nvSpPr>
            <p:spPr>
              <a:xfrm>
                <a:off x="-274320" y="83916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3" name="Google Shape;436;p19"/>
              <p:cNvSpPr/>
              <p:nvPr/>
            </p:nvSpPr>
            <p:spPr>
              <a:xfrm>
                <a:off x="-213480" y="90000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4" name="Google Shape;437;p19"/>
              <p:cNvSpPr/>
              <p:nvPr/>
            </p:nvSpPr>
            <p:spPr>
              <a:xfrm>
                <a:off x="-152280" y="9608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235" name="Google Shape;438;p19"/>
            <p:cNvGrpSpPr/>
            <p:nvPr/>
          </p:nvGrpSpPr>
          <p:grpSpPr>
            <a:xfrm>
              <a:off x="8736840" y="3515400"/>
              <a:ext cx="822600" cy="822600"/>
              <a:chOff x="8736840" y="3515400"/>
              <a:chExt cx="822600" cy="822600"/>
            </a:xfrm>
          </p:grpSpPr>
          <p:sp>
            <p:nvSpPr>
              <p:cNvPr id="236" name="Google Shape;439;p19"/>
              <p:cNvSpPr/>
              <p:nvPr/>
            </p:nvSpPr>
            <p:spPr>
              <a:xfrm rot="10800000">
                <a:off x="8736840" y="351540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7" name="Google Shape;440;p19"/>
              <p:cNvSpPr/>
              <p:nvPr/>
            </p:nvSpPr>
            <p:spPr>
              <a:xfrm rot="10800000">
                <a:off x="8779320" y="355788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8" name="Google Shape;441;p19"/>
              <p:cNvSpPr/>
              <p:nvPr/>
            </p:nvSpPr>
            <p:spPr>
              <a:xfrm rot="10800000">
                <a:off x="8819280" y="35974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39" name="Google Shape;442;p19"/>
              <p:cNvSpPr/>
              <p:nvPr/>
            </p:nvSpPr>
            <p:spPr>
              <a:xfrm rot="10800000">
                <a:off x="8860320" y="363888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40" name="Google Shape;443;p19"/>
              <p:cNvSpPr/>
              <p:nvPr/>
            </p:nvSpPr>
            <p:spPr>
              <a:xfrm rot="10800000">
                <a:off x="8901360" y="367992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41" name="Google Shape;444;p19"/>
              <p:cNvSpPr/>
              <p:nvPr/>
            </p:nvSpPr>
            <p:spPr>
              <a:xfrm rot="10800000">
                <a:off x="8942760" y="372096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42" name="Google Shape;445;p19"/>
              <p:cNvSpPr/>
              <p:nvPr/>
            </p:nvSpPr>
            <p:spPr>
              <a:xfrm rot="10800000">
                <a:off x="8988480" y="376668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43" name="Google Shape;446;p19"/>
              <p:cNvSpPr/>
              <p:nvPr/>
            </p:nvSpPr>
            <p:spPr>
              <a:xfrm rot="10800000">
                <a:off x="9033840" y="38124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244" name="Google Shape;447;p19" descr=""/>
          <p:cNvPicPr/>
          <p:nvPr/>
        </p:nvPicPr>
        <p:blipFill>
          <a:blip r:embed="rId3"/>
          <a:srcRect l="15074" t="23118" r="19923" b="25916"/>
          <a:stretch/>
        </p:blipFill>
        <p:spPr>
          <a:xfrm rot="21062400">
            <a:off x="-1703880" y="-714600"/>
            <a:ext cx="2707200" cy="2072880"/>
          </a:xfrm>
          <a:prstGeom prst="rect">
            <a:avLst/>
          </a:prstGeom>
          <a:ln w="0">
            <a:noFill/>
          </a:ln>
        </p:spPr>
      </p:pic>
      <p:sp>
        <p:nvSpPr>
          <p:cNvPr id="245" name="PlaceHolder 1"/>
          <p:cNvSpPr>
            <a:spLocks noGrp="1"/>
          </p:cNvSpPr>
          <p:nvPr>
            <p:ph type="title"/>
          </p:nvPr>
        </p:nvSpPr>
        <p:spPr>
          <a:xfrm>
            <a:off x="720000" y="1662120"/>
            <a:ext cx="3121920" cy="1052640"/>
          </a:xfrm>
          <a:prstGeom prst="rect">
            <a:avLst/>
          </a:prstGeom>
          <a:noFill/>
          <a:ln w="0">
            <a:noFill/>
          </a:ln>
        </p:spPr>
        <p:txBody>
          <a:bodyPr lIns="91440" rIns="91440" tIns="91440" bIns="91440" anchor="b">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24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247" name="Google Shape;451;p20" descr=""/>
          <p:cNvPicPr/>
          <p:nvPr/>
        </p:nvPicPr>
        <p:blipFill>
          <a:blip r:embed="rId2">
            <a:alphaModFix amt="63000"/>
          </a:blip>
          <a:srcRect l="3340" t="55966" r="57265" b="0"/>
          <a:stretch/>
        </p:blipFill>
        <p:spPr>
          <a:xfrm rot="10269600">
            <a:off x="7561800" y="-1049760"/>
            <a:ext cx="2351160" cy="2566440"/>
          </a:xfrm>
          <a:prstGeom prst="rect">
            <a:avLst/>
          </a:prstGeom>
          <a:ln w="0">
            <a:noFill/>
          </a:ln>
        </p:spPr>
      </p:pic>
      <p:sp>
        <p:nvSpPr>
          <p:cNvPr id="248" name="Google Shape;452;p20"/>
          <p:cNvSpPr/>
          <p:nvPr/>
        </p:nvSpPr>
        <p:spPr>
          <a:xfrm flipH="1">
            <a:off x="8599320" y="18403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249" name="Google Shape;453;p20"/>
          <p:cNvGrpSpPr/>
          <p:nvPr/>
        </p:nvGrpSpPr>
        <p:grpSpPr>
          <a:xfrm>
            <a:off x="-376920" y="942480"/>
            <a:ext cx="9931680" cy="3269160"/>
            <a:chOff x="-376920" y="942480"/>
            <a:chExt cx="9931680" cy="3269160"/>
          </a:xfrm>
        </p:grpSpPr>
        <p:grpSp>
          <p:nvGrpSpPr>
            <p:cNvPr id="250" name="Google Shape;454;p20"/>
            <p:cNvGrpSpPr/>
            <p:nvPr/>
          </p:nvGrpSpPr>
          <p:grpSpPr>
            <a:xfrm>
              <a:off x="-376920" y="3389040"/>
              <a:ext cx="822600" cy="822600"/>
              <a:chOff x="-376920" y="3389040"/>
              <a:chExt cx="822600" cy="822600"/>
            </a:xfrm>
          </p:grpSpPr>
          <p:sp>
            <p:nvSpPr>
              <p:cNvPr id="251" name="Google Shape;455;p20"/>
              <p:cNvSpPr/>
              <p:nvPr/>
            </p:nvSpPr>
            <p:spPr>
              <a:xfrm flipH="1">
                <a:off x="-377280" y="33890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2" name="Google Shape;456;p20"/>
              <p:cNvSpPr/>
              <p:nvPr/>
            </p:nvSpPr>
            <p:spPr>
              <a:xfrm flipH="1">
                <a:off x="-334800" y="34315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3" name="Google Shape;457;p20"/>
              <p:cNvSpPr/>
              <p:nvPr/>
            </p:nvSpPr>
            <p:spPr>
              <a:xfrm flipH="1">
                <a:off x="-294480" y="34711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4" name="Google Shape;458;p20"/>
              <p:cNvSpPr/>
              <p:nvPr/>
            </p:nvSpPr>
            <p:spPr>
              <a:xfrm flipH="1">
                <a:off x="-253800" y="35125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5" name="Google Shape;459;p20"/>
              <p:cNvSpPr/>
              <p:nvPr/>
            </p:nvSpPr>
            <p:spPr>
              <a:xfrm flipH="1">
                <a:off x="-212760" y="35535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6" name="Google Shape;460;p20"/>
              <p:cNvSpPr/>
              <p:nvPr/>
            </p:nvSpPr>
            <p:spPr>
              <a:xfrm flipH="1">
                <a:off x="-171000" y="35946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7" name="Google Shape;461;p20"/>
              <p:cNvSpPr/>
              <p:nvPr/>
            </p:nvSpPr>
            <p:spPr>
              <a:xfrm flipH="1">
                <a:off x="-125280" y="36403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58" name="Google Shape;462;p20"/>
              <p:cNvSpPr/>
              <p:nvPr/>
            </p:nvSpPr>
            <p:spPr>
              <a:xfrm flipH="1">
                <a:off x="-79560" y="36860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259" name="Google Shape;463;p20"/>
            <p:cNvGrpSpPr/>
            <p:nvPr/>
          </p:nvGrpSpPr>
          <p:grpSpPr>
            <a:xfrm>
              <a:off x="8732160" y="942480"/>
              <a:ext cx="822600" cy="822600"/>
              <a:chOff x="8732160" y="942480"/>
              <a:chExt cx="822600" cy="822600"/>
            </a:xfrm>
          </p:grpSpPr>
          <p:sp>
            <p:nvSpPr>
              <p:cNvPr id="260" name="Google Shape;464;p20"/>
              <p:cNvSpPr/>
              <p:nvPr/>
            </p:nvSpPr>
            <p:spPr>
              <a:xfrm flipH="1">
                <a:off x="8731800" y="94248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1" name="Google Shape;465;p20"/>
              <p:cNvSpPr/>
              <p:nvPr/>
            </p:nvSpPr>
            <p:spPr>
              <a:xfrm flipH="1">
                <a:off x="8774280" y="98496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2" name="Google Shape;466;p20"/>
              <p:cNvSpPr/>
              <p:nvPr/>
            </p:nvSpPr>
            <p:spPr>
              <a:xfrm flipH="1">
                <a:off x="8814600" y="10249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3" name="Google Shape;467;p20"/>
              <p:cNvSpPr/>
              <p:nvPr/>
            </p:nvSpPr>
            <p:spPr>
              <a:xfrm flipH="1">
                <a:off x="8855280" y="106596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4" name="Google Shape;468;p20"/>
              <p:cNvSpPr/>
              <p:nvPr/>
            </p:nvSpPr>
            <p:spPr>
              <a:xfrm flipH="1">
                <a:off x="8896320" y="110700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5" name="Google Shape;469;p20"/>
              <p:cNvSpPr/>
              <p:nvPr/>
            </p:nvSpPr>
            <p:spPr>
              <a:xfrm flipH="1">
                <a:off x="8938080" y="11484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6" name="Google Shape;470;p20"/>
              <p:cNvSpPr/>
              <p:nvPr/>
            </p:nvSpPr>
            <p:spPr>
              <a:xfrm flipH="1">
                <a:off x="8983800" y="11941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67" name="Google Shape;471;p20"/>
              <p:cNvSpPr/>
              <p:nvPr/>
            </p:nvSpPr>
            <p:spPr>
              <a:xfrm flipH="1">
                <a:off x="9029880" y="12398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268" name="Google Shape;472;p20" descr=""/>
          <p:cNvPicPr/>
          <p:nvPr/>
        </p:nvPicPr>
        <p:blipFill>
          <a:blip r:embed="rId3"/>
          <a:srcRect l="10330" t="19134" r="12747" b="11417"/>
          <a:stretch/>
        </p:blipFill>
        <p:spPr>
          <a:xfrm flipH="1" rot="5164200">
            <a:off x="-717120" y="3944160"/>
            <a:ext cx="2367000" cy="2086920"/>
          </a:xfrm>
          <a:prstGeom prst="rect">
            <a:avLst/>
          </a:prstGeom>
          <a:ln w="0">
            <a:noFill/>
          </a:ln>
        </p:spPr>
      </p:pic>
      <p:grpSp>
        <p:nvGrpSpPr>
          <p:cNvPr id="269" name="Google Shape;473;p20"/>
          <p:cNvGrpSpPr/>
          <p:nvPr/>
        </p:nvGrpSpPr>
        <p:grpSpPr>
          <a:xfrm>
            <a:off x="505800" y="3019680"/>
            <a:ext cx="32400" cy="273960"/>
            <a:chOff x="505800" y="3019680"/>
            <a:chExt cx="32400" cy="273960"/>
          </a:xfrm>
        </p:grpSpPr>
        <p:sp>
          <p:nvSpPr>
            <p:cNvPr id="270" name="Google Shape;474;p20"/>
            <p:cNvSpPr/>
            <p:nvPr/>
          </p:nvSpPr>
          <p:spPr>
            <a:xfrm flipV="1" rot="5400000">
              <a:off x="505800" y="30196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71" name="Google Shape;475;p20"/>
            <p:cNvSpPr/>
            <p:nvPr/>
          </p:nvSpPr>
          <p:spPr>
            <a:xfrm flipV="1" rot="5400000">
              <a:off x="505800" y="30798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72" name="Google Shape;476;p20"/>
            <p:cNvSpPr/>
            <p:nvPr/>
          </p:nvSpPr>
          <p:spPr>
            <a:xfrm flipV="1" rot="5400000">
              <a:off x="505800" y="31402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73" name="Google Shape;477;p20"/>
            <p:cNvSpPr/>
            <p:nvPr/>
          </p:nvSpPr>
          <p:spPr>
            <a:xfrm flipV="1" rot="5400000">
              <a:off x="505800" y="32007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74" name="Google Shape;478;p20"/>
            <p:cNvSpPr/>
            <p:nvPr/>
          </p:nvSpPr>
          <p:spPr>
            <a:xfrm flipV="1" rot="5400000">
              <a:off x="505800" y="3261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275" name="PlaceHolder 1"/>
          <p:cNvSpPr>
            <a:spLocks noGrp="1"/>
          </p:cNvSpPr>
          <p:nvPr>
            <p:ph type="title"/>
          </p:nvPr>
        </p:nvSpPr>
        <p:spPr>
          <a:xfrm>
            <a:off x="4744800" y="1909440"/>
            <a:ext cx="3076920" cy="652320"/>
          </a:xfrm>
          <a:prstGeom prst="rect">
            <a:avLst/>
          </a:prstGeom>
          <a:noFill/>
          <a:ln w="0">
            <a:noFill/>
          </a:ln>
        </p:spPr>
        <p:txBody>
          <a:bodyPr lIns="91440" rIns="91440" tIns="91440" bIns="91440" anchor="b">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27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77" name="PlaceHolder 1"/>
          <p:cNvSpPr>
            <a:spLocks noGrp="1"/>
          </p:cNvSpPr>
          <p:nvPr>
            <p:ph type="title"/>
          </p:nvPr>
        </p:nvSpPr>
        <p:spPr>
          <a:xfrm>
            <a:off x="1291680" y="2336040"/>
            <a:ext cx="3804840" cy="1644840"/>
          </a:xfrm>
          <a:prstGeom prst="rect">
            <a:avLst/>
          </a:prstGeom>
          <a:noFill/>
          <a:ln w="0">
            <a:noFill/>
          </a:ln>
        </p:spPr>
        <p:txBody>
          <a:bodyPr lIns="91440" rIns="91440" tIns="91440" bIns="91440" anchor="t">
            <a:noAutofit/>
          </a:bodyPr>
          <a:p>
            <a:pPr indent="0">
              <a:buNone/>
            </a:pPr>
            <a:r>
              <a:rPr b="0" lang="fr-FR" sz="5000" spc="-1" strike="noStrike">
                <a:solidFill>
                  <a:schemeClr val="dk1"/>
                </a:solidFill>
                <a:latin typeface="Arial"/>
              </a:rPr>
              <a:t>Click to edit the title text format</a:t>
            </a:r>
            <a:endParaRPr b="0" lang="fr-FR" sz="5000" spc="-1" strike="noStrike">
              <a:solidFill>
                <a:schemeClr val="dk1"/>
              </a:solidFill>
              <a:latin typeface="Arial"/>
            </a:endParaRPr>
          </a:p>
        </p:txBody>
      </p:sp>
      <p:sp>
        <p:nvSpPr>
          <p:cNvPr id="278" name="PlaceHolder 2"/>
          <p:cNvSpPr>
            <a:spLocks noGrp="1"/>
          </p:cNvSpPr>
          <p:nvPr>
            <p:ph type="title"/>
          </p:nvPr>
        </p:nvSpPr>
        <p:spPr>
          <a:xfrm>
            <a:off x="1371600" y="1162440"/>
            <a:ext cx="1096920" cy="109692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4800" spc="-1" strike="noStrike">
                <a:solidFill>
                  <a:schemeClr val="dk1"/>
                </a:solidFill>
                <a:latin typeface="DM Sans Medium"/>
                <a:ea typeface="DM Sans Medium"/>
              </a:rPr>
              <a:t>xx%</a:t>
            </a:r>
            <a:endParaRPr b="0" lang="fr-FR" sz="4800" spc="-1" strike="noStrike">
              <a:solidFill>
                <a:schemeClr val="dk1"/>
              </a:solidFill>
              <a:latin typeface="Arial"/>
            </a:endParaRPr>
          </a:p>
        </p:txBody>
      </p:sp>
      <p:pic>
        <p:nvPicPr>
          <p:cNvPr id="279" name="Google Shape;54;p3" descr=""/>
          <p:cNvPicPr/>
          <p:nvPr/>
        </p:nvPicPr>
        <p:blipFill>
          <a:blip r:embed="rId2">
            <a:alphaModFix amt="77000"/>
          </a:blip>
          <a:srcRect l="51169" t="56240" r="6542" b="0"/>
          <a:stretch/>
        </p:blipFill>
        <p:spPr>
          <a:xfrm flipH="1">
            <a:off x="-855360" y="3742200"/>
            <a:ext cx="2226960" cy="2250360"/>
          </a:xfrm>
          <a:prstGeom prst="rect">
            <a:avLst/>
          </a:prstGeom>
          <a:ln w="0">
            <a:noFill/>
          </a:ln>
        </p:spPr>
      </p:pic>
      <p:pic>
        <p:nvPicPr>
          <p:cNvPr id="280" name="Google Shape;55;p3" descr=""/>
          <p:cNvPicPr/>
          <p:nvPr/>
        </p:nvPicPr>
        <p:blipFill>
          <a:blip r:embed="rId3">
            <a:alphaModFix amt="77000"/>
          </a:blip>
          <a:srcRect l="55131" t="4844" r="2579" b="82335"/>
          <a:stretch/>
        </p:blipFill>
        <p:spPr>
          <a:xfrm flipH="1" rot="10800000">
            <a:off x="7903080" y="82440"/>
            <a:ext cx="1547640" cy="456840"/>
          </a:xfrm>
          <a:prstGeom prst="rect">
            <a:avLst/>
          </a:prstGeom>
          <a:ln w="0">
            <a:noFill/>
          </a:ln>
        </p:spPr>
      </p:pic>
      <p:sp>
        <p:nvSpPr>
          <p:cNvPr id="281" name="Google Shape;56;p3"/>
          <p:cNvSpPr/>
          <p:nvPr/>
        </p:nvSpPr>
        <p:spPr>
          <a:xfrm flipH="1">
            <a:off x="120240" y="34682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282" name="Google Shape;57;p3"/>
          <p:cNvGrpSpPr/>
          <p:nvPr/>
        </p:nvGrpSpPr>
        <p:grpSpPr>
          <a:xfrm>
            <a:off x="1407960" y="597960"/>
            <a:ext cx="7665120" cy="4299840"/>
            <a:chOff x="1407960" y="597960"/>
            <a:chExt cx="7665120" cy="4299840"/>
          </a:xfrm>
        </p:grpSpPr>
        <p:grpSp>
          <p:nvGrpSpPr>
            <p:cNvPr id="283" name="Google Shape;58;p3"/>
            <p:cNvGrpSpPr/>
            <p:nvPr/>
          </p:nvGrpSpPr>
          <p:grpSpPr>
            <a:xfrm>
              <a:off x="8799120" y="597960"/>
              <a:ext cx="273960" cy="32400"/>
              <a:chOff x="8799120" y="597960"/>
              <a:chExt cx="273960" cy="32400"/>
            </a:xfrm>
          </p:grpSpPr>
          <p:sp>
            <p:nvSpPr>
              <p:cNvPr id="284" name="Google Shape;59;p3"/>
              <p:cNvSpPr/>
              <p:nvPr/>
            </p:nvSpPr>
            <p:spPr>
              <a:xfrm flipH="1">
                <a:off x="9040680" y="597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85" name="Google Shape;60;p3"/>
              <p:cNvSpPr/>
              <p:nvPr/>
            </p:nvSpPr>
            <p:spPr>
              <a:xfrm flipH="1">
                <a:off x="8980560" y="597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86" name="Google Shape;61;p3"/>
              <p:cNvSpPr/>
              <p:nvPr/>
            </p:nvSpPr>
            <p:spPr>
              <a:xfrm flipH="1">
                <a:off x="8920080" y="597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87" name="Google Shape;62;p3"/>
              <p:cNvSpPr/>
              <p:nvPr/>
            </p:nvSpPr>
            <p:spPr>
              <a:xfrm flipH="1">
                <a:off x="8859600" y="597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88" name="Google Shape;63;p3"/>
              <p:cNvSpPr/>
              <p:nvPr/>
            </p:nvSpPr>
            <p:spPr>
              <a:xfrm flipH="1">
                <a:off x="8799120" y="597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289" name="Google Shape;64;p3"/>
            <p:cNvGrpSpPr/>
            <p:nvPr/>
          </p:nvGrpSpPr>
          <p:grpSpPr>
            <a:xfrm>
              <a:off x="1407960" y="4865400"/>
              <a:ext cx="273960" cy="32400"/>
              <a:chOff x="1407960" y="4865400"/>
              <a:chExt cx="273960" cy="32400"/>
            </a:xfrm>
          </p:grpSpPr>
          <p:sp>
            <p:nvSpPr>
              <p:cNvPr id="290" name="Google Shape;65;p3"/>
              <p:cNvSpPr/>
              <p:nvPr/>
            </p:nvSpPr>
            <p:spPr>
              <a:xfrm flipH="1">
                <a:off x="1649520" y="4865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91" name="Google Shape;66;p3"/>
              <p:cNvSpPr/>
              <p:nvPr/>
            </p:nvSpPr>
            <p:spPr>
              <a:xfrm flipH="1">
                <a:off x="1589040" y="4865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92" name="Google Shape;67;p3"/>
              <p:cNvSpPr/>
              <p:nvPr/>
            </p:nvSpPr>
            <p:spPr>
              <a:xfrm flipH="1">
                <a:off x="1528560" y="4865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93" name="Google Shape;68;p3"/>
              <p:cNvSpPr/>
              <p:nvPr/>
            </p:nvSpPr>
            <p:spPr>
              <a:xfrm flipH="1">
                <a:off x="1468080" y="4865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94" name="Google Shape;69;p3"/>
              <p:cNvSpPr/>
              <p:nvPr/>
            </p:nvSpPr>
            <p:spPr>
              <a:xfrm flipH="1">
                <a:off x="1407960" y="4865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sp>
        <p:nvSpPr>
          <p:cNvPr id="295"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96" name="PlaceHolder 1"/>
          <p:cNvSpPr>
            <a:spLocks noGrp="1"/>
          </p:cNvSpPr>
          <p:nvPr>
            <p:ph type="title"/>
          </p:nvPr>
        </p:nvSpPr>
        <p:spPr>
          <a:xfrm>
            <a:off x="1695600" y="1881360"/>
            <a:ext cx="3002040" cy="630720"/>
          </a:xfrm>
          <a:prstGeom prst="rect">
            <a:avLst/>
          </a:prstGeom>
          <a:noFill/>
          <a:ln w="0">
            <a:noFill/>
          </a:ln>
        </p:spPr>
        <p:txBody>
          <a:bodyPr lIns="91440" rIns="91440" tIns="91440" bIns="91440" anchor="b">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grpSp>
        <p:nvGrpSpPr>
          <p:cNvPr id="297" name="Google Shape;484;p21"/>
          <p:cNvGrpSpPr/>
          <p:nvPr/>
        </p:nvGrpSpPr>
        <p:grpSpPr>
          <a:xfrm>
            <a:off x="517320" y="1800000"/>
            <a:ext cx="32400" cy="273960"/>
            <a:chOff x="517320" y="1800000"/>
            <a:chExt cx="32400" cy="273960"/>
          </a:xfrm>
        </p:grpSpPr>
        <p:sp>
          <p:nvSpPr>
            <p:cNvPr id="298" name="Google Shape;485;p21"/>
            <p:cNvSpPr/>
            <p:nvPr/>
          </p:nvSpPr>
          <p:spPr>
            <a:xfrm rot="5400000">
              <a:off x="517320" y="1800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99" name="Google Shape;486;p21"/>
            <p:cNvSpPr/>
            <p:nvPr/>
          </p:nvSpPr>
          <p:spPr>
            <a:xfrm rot="5400000">
              <a:off x="517320" y="18604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00" name="Google Shape;487;p21"/>
            <p:cNvSpPr/>
            <p:nvPr/>
          </p:nvSpPr>
          <p:spPr>
            <a:xfrm rot="5400000">
              <a:off x="517320" y="1920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01" name="Google Shape;488;p21"/>
            <p:cNvSpPr/>
            <p:nvPr/>
          </p:nvSpPr>
          <p:spPr>
            <a:xfrm rot="5400000">
              <a:off x="517320" y="19810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02" name="Google Shape;489;p21"/>
            <p:cNvSpPr/>
            <p:nvPr/>
          </p:nvSpPr>
          <p:spPr>
            <a:xfrm rot="5400000">
              <a:off x="517320" y="20415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303" name="Google Shape;490;p21" descr=""/>
          <p:cNvPicPr/>
          <p:nvPr/>
        </p:nvPicPr>
        <p:blipFill>
          <a:blip r:embed="rId2"/>
          <a:srcRect l="51169" t="4835" r="0" b="80959"/>
          <a:stretch/>
        </p:blipFill>
        <p:spPr>
          <a:xfrm rot="10800000">
            <a:off x="7504920" y="4482000"/>
            <a:ext cx="2329200" cy="661320"/>
          </a:xfrm>
          <a:prstGeom prst="rect">
            <a:avLst/>
          </a:prstGeom>
          <a:ln w="0">
            <a:noFill/>
          </a:ln>
        </p:spPr>
      </p:pic>
      <p:sp>
        <p:nvSpPr>
          <p:cNvPr id="304" name="Google Shape;491;p21"/>
          <p:cNvSpPr/>
          <p:nvPr/>
        </p:nvSpPr>
        <p:spPr>
          <a:xfrm>
            <a:off x="8473680" y="32878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305" name="Google Shape;492;p21"/>
          <p:cNvGrpSpPr/>
          <p:nvPr/>
        </p:nvGrpSpPr>
        <p:grpSpPr>
          <a:xfrm>
            <a:off x="-411480" y="1022760"/>
            <a:ext cx="9966600" cy="3410280"/>
            <a:chOff x="-411480" y="1022760"/>
            <a:chExt cx="9966600" cy="3410280"/>
          </a:xfrm>
        </p:grpSpPr>
        <p:grpSp>
          <p:nvGrpSpPr>
            <p:cNvPr id="306" name="Google Shape;493;p21"/>
            <p:cNvGrpSpPr/>
            <p:nvPr/>
          </p:nvGrpSpPr>
          <p:grpSpPr>
            <a:xfrm>
              <a:off x="-411480" y="1022760"/>
              <a:ext cx="822600" cy="822600"/>
              <a:chOff x="-411480" y="1022760"/>
              <a:chExt cx="822600" cy="822600"/>
            </a:xfrm>
          </p:grpSpPr>
          <p:sp>
            <p:nvSpPr>
              <p:cNvPr id="307" name="Google Shape;494;p21"/>
              <p:cNvSpPr/>
              <p:nvPr/>
            </p:nvSpPr>
            <p:spPr>
              <a:xfrm>
                <a:off x="-411480" y="10227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08" name="Google Shape;495;p21"/>
              <p:cNvSpPr/>
              <p:nvPr/>
            </p:nvSpPr>
            <p:spPr>
              <a:xfrm>
                <a:off x="-369000" y="10652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09" name="Google Shape;496;p21"/>
              <p:cNvSpPr/>
              <p:nvPr/>
            </p:nvSpPr>
            <p:spPr>
              <a:xfrm>
                <a:off x="-329400" y="11048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0" name="Google Shape;497;p21"/>
              <p:cNvSpPr/>
              <p:nvPr/>
            </p:nvSpPr>
            <p:spPr>
              <a:xfrm>
                <a:off x="-288000" y="11462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1" name="Google Shape;498;p21"/>
              <p:cNvSpPr/>
              <p:nvPr/>
            </p:nvSpPr>
            <p:spPr>
              <a:xfrm>
                <a:off x="-246960" y="11872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2" name="Google Shape;499;p21"/>
              <p:cNvSpPr/>
              <p:nvPr/>
            </p:nvSpPr>
            <p:spPr>
              <a:xfrm>
                <a:off x="-205920" y="12283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3" name="Google Shape;500;p21"/>
              <p:cNvSpPr/>
              <p:nvPr/>
            </p:nvSpPr>
            <p:spPr>
              <a:xfrm>
                <a:off x="-160200" y="12740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4" name="Google Shape;501;p21"/>
              <p:cNvSpPr/>
              <p:nvPr/>
            </p:nvSpPr>
            <p:spPr>
              <a:xfrm>
                <a:off x="-114480" y="132012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315" name="Google Shape;502;p21"/>
            <p:cNvGrpSpPr/>
            <p:nvPr/>
          </p:nvGrpSpPr>
          <p:grpSpPr>
            <a:xfrm>
              <a:off x="8732520" y="3610440"/>
              <a:ext cx="822600" cy="822600"/>
              <a:chOff x="8732520" y="3610440"/>
              <a:chExt cx="822600" cy="822600"/>
            </a:xfrm>
          </p:grpSpPr>
          <p:sp>
            <p:nvSpPr>
              <p:cNvPr id="316" name="Google Shape;503;p21"/>
              <p:cNvSpPr/>
              <p:nvPr/>
            </p:nvSpPr>
            <p:spPr>
              <a:xfrm>
                <a:off x="8732520" y="36104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7" name="Google Shape;504;p21"/>
              <p:cNvSpPr/>
              <p:nvPr/>
            </p:nvSpPr>
            <p:spPr>
              <a:xfrm>
                <a:off x="8775000" y="36529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8" name="Google Shape;505;p21"/>
              <p:cNvSpPr/>
              <p:nvPr/>
            </p:nvSpPr>
            <p:spPr>
              <a:xfrm>
                <a:off x="8814600" y="36925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19" name="Google Shape;506;p21"/>
              <p:cNvSpPr/>
              <p:nvPr/>
            </p:nvSpPr>
            <p:spPr>
              <a:xfrm>
                <a:off x="8856000" y="37339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20" name="Google Shape;507;p21"/>
              <p:cNvSpPr/>
              <p:nvPr/>
            </p:nvSpPr>
            <p:spPr>
              <a:xfrm>
                <a:off x="8897040" y="37749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21" name="Google Shape;508;p21"/>
              <p:cNvSpPr/>
              <p:nvPr/>
            </p:nvSpPr>
            <p:spPr>
              <a:xfrm>
                <a:off x="8938080" y="38160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22" name="Google Shape;509;p21"/>
              <p:cNvSpPr/>
              <p:nvPr/>
            </p:nvSpPr>
            <p:spPr>
              <a:xfrm>
                <a:off x="8983800" y="38617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23" name="Google Shape;510;p21"/>
              <p:cNvSpPr/>
              <p:nvPr/>
            </p:nvSpPr>
            <p:spPr>
              <a:xfrm>
                <a:off x="9029880" y="39078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324" name="Google Shape;511;p21" descr=""/>
          <p:cNvPicPr/>
          <p:nvPr/>
        </p:nvPicPr>
        <p:blipFill>
          <a:blip r:embed="rId3"/>
          <a:srcRect l="10330" t="19134" r="12747" b="11417"/>
          <a:stretch/>
        </p:blipFill>
        <p:spPr>
          <a:xfrm rot="16974600">
            <a:off x="-937440" y="-789480"/>
            <a:ext cx="2367000" cy="20869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3" r:id="rId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325" name="Google Shape;513;p22"/>
          <p:cNvGrpSpPr/>
          <p:nvPr/>
        </p:nvGrpSpPr>
        <p:grpSpPr>
          <a:xfrm>
            <a:off x="167040" y="1776240"/>
            <a:ext cx="8710920" cy="1826280"/>
            <a:chOff x="167040" y="1776240"/>
            <a:chExt cx="8710920" cy="1826280"/>
          </a:xfrm>
        </p:grpSpPr>
        <p:sp>
          <p:nvSpPr>
            <p:cNvPr id="326" name="Google Shape;514;p22"/>
            <p:cNvSpPr/>
            <p:nvPr/>
          </p:nvSpPr>
          <p:spPr>
            <a:xfrm flipH="1">
              <a:off x="8603640" y="33285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27" name="Google Shape;515;p22"/>
            <p:cNvSpPr/>
            <p:nvPr/>
          </p:nvSpPr>
          <p:spPr>
            <a:xfrm flipH="1">
              <a:off x="166680" y="17762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32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329" name="Google Shape;521;p22" descr=""/>
          <p:cNvPicPr/>
          <p:nvPr/>
        </p:nvPicPr>
        <p:blipFill>
          <a:blip r:embed="rId2">
            <a:alphaModFix amt="58000"/>
          </a:blip>
          <a:srcRect l="2380" t="0" r="54203" b="55966"/>
          <a:stretch/>
        </p:blipFill>
        <p:spPr>
          <a:xfrm rot="3477600">
            <a:off x="-1038960" y="-1529280"/>
            <a:ext cx="2688120" cy="2648160"/>
          </a:xfrm>
          <a:prstGeom prst="rect">
            <a:avLst/>
          </a:prstGeom>
          <a:ln w="0">
            <a:noFill/>
          </a:ln>
        </p:spPr>
      </p:pic>
      <p:pic>
        <p:nvPicPr>
          <p:cNvPr id="330" name="Google Shape;522;p22" descr=""/>
          <p:cNvPicPr/>
          <p:nvPr/>
        </p:nvPicPr>
        <p:blipFill>
          <a:blip r:embed="rId3"/>
          <a:srcRect l="12358" t="17954" r="14903" b="23637"/>
          <a:stretch/>
        </p:blipFill>
        <p:spPr>
          <a:xfrm rot="8714400">
            <a:off x="7651440" y="3826800"/>
            <a:ext cx="2670480" cy="2097000"/>
          </a:xfrm>
          <a:prstGeom prst="rect">
            <a:avLst/>
          </a:prstGeom>
          <a:ln w="0">
            <a:noFill/>
          </a:ln>
        </p:spPr>
      </p:pic>
      <p:grpSp>
        <p:nvGrpSpPr>
          <p:cNvPr id="331" name="Google Shape;523;p22"/>
          <p:cNvGrpSpPr/>
          <p:nvPr/>
        </p:nvGrpSpPr>
        <p:grpSpPr>
          <a:xfrm>
            <a:off x="-590760" y="617040"/>
            <a:ext cx="10135080" cy="2576160"/>
            <a:chOff x="-590760" y="617040"/>
            <a:chExt cx="10135080" cy="2576160"/>
          </a:xfrm>
        </p:grpSpPr>
        <p:grpSp>
          <p:nvGrpSpPr>
            <p:cNvPr id="332" name="Google Shape;524;p22"/>
            <p:cNvGrpSpPr/>
            <p:nvPr/>
          </p:nvGrpSpPr>
          <p:grpSpPr>
            <a:xfrm>
              <a:off x="-590760" y="617040"/>
              <a:ext cx="1096560" cy="1096560"/>
              <a:chOff x="-590760" y="617040"/>
              <a:chExt cx="1096560" cy="1096560"/>
            </a:xfrm>
          </p:grpSpPr>
          <p:sp>
            <p:nvSpPr>
              <p:cNvPr id="333" name="Google Shape;525;p22"/>
              <p:cNvSpPr/>
              <p:nvPr/>
            </p:nvSpPr>
            <p:spPr>
              <a:xfrm>
                <a:off x="-590760" y="6170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4" name="Google Shape;526;p22"/>
              <p:cNvSpPr/>
              <p:nvPr/>
            </p:nvSpPr>
            <p:spPr>
              <a:xfrm>
                <a:off x="-534240" y="6735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5" name="Google Shape;527;p22"/>
              <p:cNvSpPr/>
              <p:nvPr/>
            </p:nvSpPr>
            <p:spPr>
              <a:xfrm>
                <a:off x="-481320" y="7264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6" name="Google Shape;528;p22"/>
              <p:cNvSpPr/>
              <p:nvPr/>
            </p:nvSpPr>
            <p:spPr>
              <a:xfrm>
                <a:off x="-426240" y="7815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7" name="Google Shape;529;p22"/>
              <p:cNvSpPr/>
              <p:nvPr/>
            </p:nvSpPr>
            <p:spPr>
              <a:xfrm>
                <a:off x="-371520" y="8362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8" name="Google Shape;530;p22"/>
              <p:cNvSpPr/>
              <p:nvPr/>
            </p:nvSpPr>
            <p:spPr>
              <a:xfrm>
                <a:off x="-316800" y="89100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39" name="Google Shape;531;p22"/>
              <p:cNvSpPr/>
              <p:nvPr/>
            </p:nvSpPr>
            <p:spPr>
              <a:xfrm>
                <a:off x="-255600" y="9522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0" name="Google Shape;532;p22"/>
              <p:cNvSpPr/>
              <p:nvPr/>
            </p:nvSpPr>
            <p:spPr>
              <a:xfrm>
                <a:off x="-194760" y="10130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341" name="Google Shape;533;p22"/>
            <p:cNvGrpSpPr/>
            <p:nvPr/>
          </p:nvGrpSpPr>
          <p:grpSpPr>
            <a:xfrm>
              <a:off x="8721720" y="2370600"/>
              <a:ext cx="822600" cy="822600"/>
              <a:chOff x="8721720" y="2370600"/>
              <a:chExt cx="822600" cy="822600"/>
            </a:xfrm>
          </p:grpSpPr>
          <p:sp>
            <p:nvSpPr>
              <p:cNvPr id="342" name="Google Shape;534;p22"/>
              <p:cNvSpPr/>
              <p:nvPr/>
            </p:nvSpPr>
            <p:spPr>
              <a:xfrm>
                <a:off x="8721720" y="237060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3" name="Google Shape;535;p22"/>
              <p:cNvSpPr/>
              <p:nvPr/>
            </p:nvSpPr>
            <p:spPr>
              <a:xfrm>
                <a:off x="8764200" y="241308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4" name="Google Shape;536;p22"/>
              <p:cNvSpPr/>
              <p:nvPr/>
            </p:nvSpPr>
            <p:spPr>
              <a:xfrm>
                <a:off x="8803800" y="24530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5" name="Google Shape;537;p22"/>
              <p:cNvSpPr/>
              <p:nvPr/>
            </p:nvSpPr>
            <p:spPr>
              <a:xfrm>
                <a:off x="8845200" y="249408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6" name="Google Shape;538;p22"/>
              <p:cNvSpPr/>
              <p:nvPr/>
            </p:nvSpPr>
            <p:spPr>
              <a:xfrm>
                <a:off x="8886240" y="25354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7" name="Google Shape;539;p22"/>
              <p:cNvSpPr/>
              <p:nvPr/>
            </p:nvSpPr>
            <p:spPr>
              <a:xfrm>
                <a:off x="8927280" y="25765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8" name="Google Shape;540;p22"/>
              <p:cNvSpPr/>
              <p:nvPr/>
            </p:nvSpPr>
            <p:spPr>
              <a:xfrm>
                <a:off x="8973000" y="26222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49" name="Google Shape;541;p22"/>
              <p:cNvSpPr/>
              <p:nvPr/>
            </p:nvSpPr>
            <p:spPr>
              <a:xfrm>
                <a:off x="9018720" y="26679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Tree>
  </p:cSld>
  <p:clrMap bg1="lt1" bg2="lt2" tx1="dk1" tx2="dk2" accent1="accent1" accent2="accent2" accent3="accent3" accent4="accent4" accent5="accent5" accent6="accent6" hlink="hlink" folHlink="folHlink"/>
  <p:sldLayoutIdLst>
    <p:sldLayoutId id="2147483675" r:id="rId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5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351" name="Google Shape;546;p23"/>
          <p:cNvSpPr/>
          <p:nvPr/>
        </p:nvSpPr>
        <p:spPr>
          <a:xfrm>
            <a:off x="8623440" y="32446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352" name="Google Shape;547;p23"/>
          <p:cNvGrpSpPr/>
          <p:nvPr/>
        </p:nvGrpSpPr>
        <p:grpSpPr>
          <a:xfrm>
            <a:off x="1340640" y="4840920"/>
            <a:ext cx="273960" cy="32400"/>
            <a:chOff x="1340640" y="4840920"/>
            <a:chExt cx="273960" cy="32400"/>
          </a:xfrm>
        </p:grpSpPr>
        <p:sp>
          <p:nvSpPr>
            <p:cNvPr id="353" name="Google Shape;548;p23"/>
            <p:cNvSpPr/>
            <p:nvPr/>
          </p:nvSpPr>
          <p:spPr>
            <a:xfrm>
              <a:off x="1340640" y="484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54" name="Google Shape;549;p23"/>
            <p:cNvSpPr/>
            <p:nvPr/>
          </p:nvSpPr>
          <p:spPr>
            <a:xfrm>
              <a:off x="1401120" y="484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55" name="Google Shape;550;p23"/>
            <p:cNvSpPr/>
            <p:nvPr/>
          </p:nvSpPr>
          <p:spPr>
            <a:xfrm>
              <a:off x="1461600" y="484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56" name="Google Shape;551;p23"/>
            <p:cNvSpPr/>
            <p:nvPr/>
          </p:nvSpPr>
          <p:spPr>
            <a:xfrm>
              <a:off x="1522080" y="484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57" name="Google Shape;552;p23"/>
            <p:cNvSpPr/>
            <p:nvPr/>
          </p:nvSpPr>
          <p:spPr>
            <a:xfrm>
              <a:off x="1582200" y="484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358" name="Google Shape;553;p23"/>
          <p:cNvGrpSpPr/>
          <p:nvPr/>
        </p:nvGrpSpPr>
        <p:grpSpPr>
          <a:xfrm>
            <a:off x="-604800" y="3378960"/>
            <a:ext cx="8799840" cy="2047680"/>
            <a:chOff x="-604800" y="3378960"/>
            <a:chExt cx="8799840" cy="2047680"/>
          </a:xfrm>
        </p:grpSpPr>
        <p:grpSp>
          <p:nvGrpSpPr>
            <p:cNvPr id="359" name="Google Shape;554;p23"/>
            <p:cNvGrpSpPr/>
            <p:nvPr/>
          </p:nvGrpSpPr>
          <p:grpSpPr>
            <a:xfrm>
              <a:off x="7372440" y="4604040"/>
              <a:ext cx="822600" cy="822600"/>
              <a:chOff x="7372440" y="4604040"/>
              <a:chExt cx="822600" cy="822600"/>
            </a:xfrm>
          </p:grpSpPr>
          <p:sp>
            <p:nvSpPr>
              <p:cNvPr id="360" name="Google Shape;555;p23"/>
              <p:cNvSpPr/>
              <p:nvPr/>
            </p:nvSpPr>
            <p:spPr>
              <a:xfrm>
                <a:off x="7372440" y="46040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1" name="Google Shape;556;p23"/>
              <p:cNvSpPr/>
              <p:nvPr/>
            </p:nvSpPr>
            <p:spPr>
              <a:xfrm>
                <a:off x="7414920" y="46465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2" name="Google Shape;557;p23"/>
              <p:cNvSpPr/>
              <p:nvPr/>
            </p:nvSpPr>
            <p:spPr>
              <a:xfrm>
                <a:off x="7454520" y="46861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3" name="Google Shape;558;p23"/>
              <p:cNvSpPr/>
              <p:nvPr/>
            </p:nvSpPr>
            <p:spPr>
              <a:xfrm>
                <a:off x="7495920" y="47275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4" name="Google Shape;559;p23"/>
              <p:cNvSpPr/>
              <p:nvPr/>
            </p:nvSpPr>
            <p:spPr>
              <a:xfrm>
                <a:off x="7536960" y="47685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5" name="Google Shape;560;p23"/>
              <p:cNvSpPr/>
              <p:nvPr/>
            </p:nvSpPr>
            <p:spPr>
              <a:xfrm>
                <a:off x="7578000" y="48096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6" name="Google Shape;561;p23"/>
              <p:cNvSpPr/>
              <p:nvPr/>
            </p:nvSpPr>
            <p:spPr>
              <a:xfrm>
                <a:off x="7623720" y="48553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67" name="Google Shape;562;p23"/>
              <p:cNvSpPr/>
              <p:nvPr/>
            </p:nvSpPr>
            <p:spPr>
              <a:xfrm>
                <a:off x="7669440" y="49010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368" name="Google Shape;563;p23"/>
            <p:cNvGrpSpPr/>
            <p:nvPr/>
          </p:nvGrpSpPr>
          <p:grpSpPr>
            <a:xfrm>
              <a:off x="-604800" y="3378960"/>
              <a:ext cx="1096560" cy="1096560"/>
              <a:chOff x="-604800" y="3378960"/>
              <a:chExt cx="1096560" cy="1096560"/>
            </a:xfrm>
          </p:grpSpPr>
          <p:sp>
            <p:nvSpPr>
              <p:cNvPr id="369" name="Google Shape;564;p23"/>
              <p:cNvSpPr/>
              <p:nvPr/>
            </p:nvSpPr>
            <p:spPr>
              <a:xfrm>
                <a:off x="-604800" y="337896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0" name="Google Shape;565;p23"/>
              <p:cNvSpPr/>
              <p:nvPr/>
            </p:nvSpPr>
            <p:spPr>
              <a:xfrm>
                <a:off x="-548280" y="343548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1" name="Google Shape;566;p23"/>
              <p:cNvSpPr/>
              <p:nvPr/>
            </p:nvSpPr>
            <p:spPr>
              <a:xfrm>
                <a:off x="-495000" y="348876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2" name="Google Shape;567;p23"/>
              <p:cNvSpPr/>
              <p:nvPr/>
            </p:nvSpPr>
            <p:spPr>
              <a:xfrm>
                <a:off x="-440280" y="354348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3" name="Google Shape;568;p23"/>
              <p:cNvSpPr/>
              <p:nvPr/>
            </p:nvSpPr>
            <p:spPr>
              <a:xfrm>
                <a:off x="-385200" y="35985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4" name="Google Shape;569;p23"/>
              <p:cNvSpPr/>
              <p:nvPr/>
            </p:nvSpPr>
            <p:spPr>
              <a:xfrm>
                <a:off x="-330480" y="365328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5" name="Google Shape;570;p23"/>
              <p:cNvSpPr/>
              <p:nvPr/>
            </p:nvSpPr>
            <p:spPr>
              <a:xfrm>
                <a:off x="-269640" y="371412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76" name="Google Shape;571;p23"/>
              <p:cNvSpPr/>
              <p:nvPr/>
            </p:nvSpPr>
            <p:spPr>
              <a:xfrm>
                <a:off x="-208440" y="37753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377" name="Google Shape;572;p23" descr=""/>
          <p:cNvPicPr/>
          <p:nvPr/>
        </p:nvPicPr>
        <p:blipFill>
          <a:blip r:embed="rId2"/>
          <a:srcRect l="13851" t="18886" r="14190" b="15033"/>
          <a:stretch/>
        </p:blipFill>
        <p:spPr>
          <a:xfrm rot="996000">
            <a:off x="-1123200" y="3797640"/>
            <a:ext cx="2406960" cy="2158920"/>
          </a:xfrm>
          <a:prstGeom prst="rect">
            <a:avLst/>
          </a:prstGeom>
          <a:ln w="0">
            <a:noFill/>
          </a:ln>
        </p:spPr>
      </p:pic>
      <p:pic>
        <p:nvPicPr>
          <p:cNvPr id="378" name="Google Shape;573;p23" descr=""/>
          <p:cNvPicPr/>
          <p:nvPr/>
        </p:nvPicPr>
        <p:blipFill>
          <a:blip r:embed="rId3"/>
          <a:srcRect l="25238" t="0" r="24663" b="0"/>
          <a:stretch/>
        </p:blipFill>
        <p:spPr>
          <a:xfrm flipH="1" rot="9390600">
            <a:off x="7621920" y="3882600"/>
            <a:ext cx="2045160" cy="21589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7" r:id="rId4"/>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7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grpSp>
        <p:nvGrpSpPr>
          <p:cNvPr id="380" name="Google Shape;582;p24"/>
          <p:cNvGrpSpPr/>
          <p:nvPr/>
        </p:nvGrpSpPr>
        <p:grpSpPr>
          <a:xfrm>
            <a:off x="517320" y="3519720"/>
            <a:ext cx="32400" cy="273960"/>
            <a:chOff x="517320" y="3519720"/>
            <a:chExt cx="32400" cy="273960"/>
          </a:xfrm>
        </p:grpSpPr>
        <p:sp>
          <p:nvSpPr>
            <p:cNvPr id="381" name="Google Shape;583;p24"/>
            <p:cNvSpPr/>
            <p:nvPr/>
          </p:nvSpPr>
          <p:spPr>
            <a:xfrm rot="5400000">
              <a:off x="517320" y="35197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82" name="Google Shape;584;p24"/>
            <p:cNvSpPr/>
            <p:nvPr/>
          </p:nvSpPr>
          <p:spPr>
            <a:xfrm rot="5400000">
              <a:off x="517320" y="35802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83" name="Google Shape;585;p24"/>
            <p:cNvSpPr/>
            <p:nvPr/>
          </p:nvSpPr>
          <p:spPr>
            <a:xfrm rot="5400000">
              <a:off x="517320" y="36406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84" name="Google Shape;586;p24"/>
            <p:cNvSpPr/>
            <p:nvPr/>
          </p:nvSpPr>
          <p:spPr>
            <a:xfrm rot="5400000">
              <a:off x="517320" y="37011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385" name="Google Shape;587;p24"/>
            <p:cNvSpPr/>
            <p:nvPr/>
          </p:nvSpPr>
          <p:spPr>
            <a:xfrm rot="5400000">
              <a:off x="517320" y="37612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386" name="Google Shape;588;p24"/>
          <p:cNvSpPr/>
          <p:nvPr/>
        </p:nvSpPr>
        <p:spPr>
          <a:xfrm>
            <a:off x="8430840" y="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87" name="Google Shape;589;p24"/>
          <p:cNvSpPr/>
          <p:nvPr/>
        </p:nvSpPr>
        <p:spPr>
          <a:xfrm>
            <a:off x="8430840" y="9234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388" name="Google Shape;590;p24"/>
          <p:cNvGrpSpPr/>
          <p:nvPr/>
        </p:nvGrpSpPr>
        <p:grpSpPr>
          <a:xfrm>
            <a:off x="-259200" y="1099080"/>
            <a:ext cx="9997200" cy="2495160"/>
            <a:chOff x="-259200" y="1099080"/>
            <a:chExt cx="9997200" cy="2495160"/>
          </a:xfrm>
        </p:grpSpPr>
        <p:grpSp>
          <p:nvGrpSpPr>
            <p:cNvPr id="389" name="Google Shape;591;p24"/>
            <p:cNvGrpSpPr/>
            <p:nvPr/>
          </p:nvGrpSpPr>
          <p:grpSpPr>
            <a:xfrm>
              <a:off x="-259200" y="2771640"/>
              <a:ext cx="822600" cy="822600"/>
              <a:chOff x="-259200" y="2771640"/>
              <a:chExt cx="822600" cy="822600"/>
            </a:xfrm>
          </p:grpSpPr>
          <p:sp>
            <p:nvSpPr>
              <p:cNvPr id="390" name="Google Shape;592;p24"/>
              <p:cNvSpPr/>
              <p:nvPr/>
            </p:nvSpPr>
            <p:spPr>
              <a:xfrm>
                <a:off x="-259200" y="27716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1" name="Google Shape;593;p24"/>
              <p:cNvSpPr/>
              <p:nvPr/>
            </p:nvSpPr>
            <p:spPr>
              <a:xfrm>
                <a:off x="-216720" y="28141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2" name="Google Shape;594;p24"/>
              <p:cNvSpPr/>
              <p:nvPr/>
            </p:nvSpPr>
            <p:spPr>
              <a:xfrm>
                <a:off x="-176760" y="28537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3" name="Google Shape;595;p24"/>
              <p:cNvSpPr/>
              <p:nvPr/>
            </p:nvSpPr>
            <p:spPr>
              <a:xfrm>
                <a:off x="-135720" y="28951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4" name="Google Shape;596;p24"/>
              <p:cNvSpPr/>
              <p:nvPr/>
            </p:nvSpPr>
            <p:spPr>
              <a:xfrm>
                <a:off x="-94680" y="29361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5" name="Google Shape;597;p24"/>
              <p:cNvSpPr/>
              <p:nvPr/>
            </p:nvSpPr>
            <p:spPr>
              <a:xfrm>
                <a:off x="-53280" y="29772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6" name="Google Shape;598;p24"/>
              <p:cNvSpPr/>
              <p:nvPr/>
            </p:nvSpPr>
            <p:spPr>
              <a:xfrm>
                <a:off x="-7560" y="30229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397" name="Google Shape;599;p24"/>
              <p:cNvSpPr/>
              <p:nvPr/>
            </p:nvSpPr>
            <p:spPr>
              <a:xfrm>
                <a:off x="38160" y="30690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398" name="Google Shape;600;p24"/>
            <p:cNvGrpSpPr/>
            <p:nvPr/>
          </p:nvGrpSpPr>
          <p:grpSpPr>
            <a:xfrm>
              <a:off x="8641080" y="1099080"/>
              <a:ext cx="1096920" cy="1096920"/>
              <a:chOff x="8641080" y="1099080"/>
              <a:chExt cx="1096920" cy="1096920"/>
            </a:xfrm>
          </p:grpSpPr>
          <p:sp>
            <p:nvSpPr>
              <p:cNvPr id="399" name="Google Shape;601;p24"/>
              <p:cNvSpPr/>
              <p:nvPr/>
            </p:nvSpPr>
            <p:spPr>
              <a:xfrm>
                <a:off x="8641080" y="109908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0" name="Google Shape;602;p24"/>
              <p:cNvSpPr/>
              <p:nvPr/>
            </p:nvSpPr>
            <p:spPr>
              <a:xfrm>
                <a:off x="8697600" y="115560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1" name="Google Shape;603;p24"/>
              <p:cNvSpPr/>
              <p:nvPr/>
            </p:nvSpPr>
            <p:spPr>
              <a:xfrm>
                <a:off x="8750520" y="120852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2" name="Google Shape;604;p24"/>
              <p:cNvSpPr/>
              <p:nvPr/>
            </p:nvSpPr>
            <p:spPr>
              <a:xfrm>
                <a:off x="8805600" y="126360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3" name="Google Shape;605;p24"/>
              <p:cNvSpPr/>
              <p:nvPr/>
            </p:nvSpPr>
            <p:spPr>
              <a:xfrm>
                <a:off x="8860680" y="13183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4" name="Google Shape;606;p24"/>
              <p:cNvSpPr/>
              <p:nvPr/>
            </p:nvSpPr>
            <p:spPr>
              <a:xfrm>
                <a:off x="8915400" y="137304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5" name="Google Shape;607;p24"/>
              <p:cNvSpPr/>
              <p:nvPr/>
            </p:nvSpPr>
            <p:spPr>
              <a:xfrm>
                <a:off x="8976240" y="143424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06" name="Google Shape;608;p24"/>
              <p:cNvSpPr/>
              <p:nvPr/>
            </p:nvSpPr>
            <p:spPr>
              <a:xfrm>
                <a:off x="9037440" y="149508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407" name="Google Shape;609;p24" descr=""/>
          <p:cNvPicPr/>
          <p:nvPr/>
        </p:nvPicPr>
        <p:blipFill>
          <a:blip r:embed="rId2"/>
          <a:srcRect l="21721" t="0" r="22381" b="0"/>
          <a:stretch/>
        </p:blipFill>
        <p:spPr>
          <a:xfrm>
            <a:off x="-729720" y="3156480"/>
            <a:ext cx="2075400" cy="19576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9" r:id="rId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08" name="Google Shape;611;p25" descr=""/>
          <p:cNvPicPr/>
          <p:nvPr/>
        </p:nvPicPr>
        <p:blipFill>
          <a:blip r:embed="rId2">
            <a:alphaModFix amt="70000"/>
          </a:blip>
          <a:srcRect l="57128" t="18431" r="0" b="44949"/>
          <a:stretch/>
        </p:blipFill>
        <p:spPr>
          <a:xfrm flipH="1" rot="5669400">
            <a:off x="-828000" y="-713160"/>
            <a:ext cx="2148480" cy="1792080"/>
          </a:xfrm>
          <a:prstGeom prst="rect">
            <a:avLst/>
          </a:prstGeom>
          <a:ln w="0">
            <a:noFill/>
          </a:ln>
        </p:spPr>
      </p:pic>
      <p:sp>
        <p:nvSpPr>
          <p:cNvPr id="409" name="Google Shape;612;p25"/>
          <p:cNvSpPr/>
          <p:nvPr/>
        </p:nvSpPr>
        <p:spPr>
          <a:xfrm>
            <a:off x="8565120" y="30146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410" name="Google Shape;613;p25"/>
          <p:cNvGrpSpPr/>
          <p:nvPr/>
        </p:nvGrpSpPr>
        <p:grpSpPr>
          <a:xfrm>
            <a:off x="-411840" y="917640"/>
            <a:ext cx="10104120" cy="3541320"/>
            <a:chOff x="-411840" y="917640"/>
            <a:chExt cx="10104120" cy="3541320"/>
          </a:xfrm>
        </p:grpSpPr>
        <p:grpSp>
          <p:nvGrpSpPr>
            <p:cNvPr id="411" name="Google Shape;614;p25"/>
            <p:cNvGrpSpPr/>
            <p:nvPr/>
          </p:nvGrpSpPr>
          <p:grpSpPr>
            <a:xfrm>
              <a:off x="8595360" y="3362040"/>
              <a:ext cx="1096920" cy="1096920"/>
              <a:chOff x="8595360" y="3362040"/>
              <a:chExt cx="1096920" cy="1096920"/>
            </a:xfrm>
          </p:grpSpPr>
          <p:sp>
            <p:nvSpPr>
              <p:cNvPr id="412" name="Google Shape;615;p25"/>
              <p:cNvSpPr/>
              <p:nvPr/>
            </p:nvSpPr>
            <p:spPr>
              <a:xfrm>
                <a:off x="8595360" y="336204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3" name="Google Shape;616;p25"/>
              <p:cNvSpPr/>
              <p:nvPr/>
            </p:nvSpPr>
            <p:spPr>
              <a:xfrm>
                <a:off x="8651880" y="34185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4" name="Google Shape;617;p25"/>
              <p:cNvSpPr/>
              <p:nvPr/>
            </p:nvSpPr>
            <p:spPr>
              <a:xfrm>
                <a:off x="8704800" y="34714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5" name="Google Shape;618;p25"/>
              <p:cNvSpPr/>
              <p:nvPr/>
            </p:nvSpPr>
            <p:spPr>
              <a:xfrm>
                <a:off x="8759880" y="35265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6" name="Google Shape;619;p25"/>
              <p:cNvSpPr/>
              <p:nvPr/>
            </p:nvSpPr>
            <p:spPr>
              <a:xfrm>
                <a:off x="8814960" y="35812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7" name="Google Shape;620;p25"/>
              <p:cNvSpPr/>
              <p:nvPr/>
            </p:nvSpPr>
            <p:spPr>
              <a:xfrm>
                <a:off x="8869680" y="363600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8" name="Google Shape;621;p25"/>
              <p:cNvSpPr/>
              <p:nvPr/>
            </p:nvSpPr>
            <p:spPr>
              <a:xfrm>
                <a:off x="8930520" y="369720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19" name="Google Shape;622;p25"/>
              <p:cNvSpPr/>
              <p:nvPr/>
            </p:nvSpPr>
            <p:spPr>
              <a:xfrm>
                <a:off x="8991720" y="37580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420" name="Google Shape;623;p25"/>
            <p:cNvGrpSpPr/>
            <p:nvPr/>
          </p:nvGrpSpPr>
          <p:grpSpPr>
            <a:xfrm>
              <a:off x="-411840" y="917640"/>
              <a:ext cx="822600" cy="822600"/>
              <a:chOff x="-411840" y="917640"/>
              <a:chExt cx="822600" cy="822600"/>
            </a:xfrm>
          </p:grpSpPr>
          <p:sp>
            <p:nvSpPr>
              <p:cNvPr id="421" name="Google Shape;624;p25"/>
              <p:cNvSpPr/>
              <p:nvPr/>
            </p:nvSpPr>
            <p:spPr>
              <a:xfrm>
                <a:off x="-411840" y="9176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2" name="Google Shape;625;p25"/>
              <p:cNvSpPr/>
              <p:nvPr/>
            </p:nvSpPr>
            <p:spPr>
              <a:xfrm>
                <a:off x="-369360" y="9601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3" name="Google Shape;626;p25"/>
              <p:cNvSpPr/>
              <p:nvPr/>
            </p:nvSpPr>
            <p:spPr>
              <a:xfrm>
                <a:off x="-329760" y="10000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4" name="Google Shape;627;p25"/>
              <p:cNvSpPr/>
              <p:nvPr/>
            </p:nvSpPr>
            <p:spPr>
              <a:xfrm>
                <a:off x="-288360" y="10411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5" name="Google Shape;628;p25"/>
              <p:cNvSpPr/>
              <p:nvPr/>
            </p:nvSpPr>
            <p:spPr>
              <a:xfrm>
                <a:off x="-247320" y="10821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6" name="Google Shape;629;p25"/>
              <p:cNvSpPr/>
              <p:nvPr/>
            </p:nvSpPr>
            <p:spPr>
              <a:xfrm>
                <a:off x="-206280" y="112356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7" name="Google Shape;630;p25"/>
              <p:cNvSpPr/>
              <p:nvPr/>
            </p:nvSpPr>
            <p:spPr>
              <a:xfrm>
                <a:off x="-160560" y="116928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28" name="Google Shape;631;p25"/>
              <p:cNvSpPr/>
              <p:nvPr/>
            </p:nvSpPr>
            <p:spPr>
              <a:xfrm>
                <a:off x="-114840" y="12150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42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grpSp>
        <p:nvGrpSpPr>
          <p:cNvPr id="430" name="Google Shape;641;p25"/>
          <p:cNvGrpSpPr/>
          <p:nvPr/>
        </p:nvGrpSpPr>
        <p:grpSpPr>
          <a:xfrm>
            <a:off x="461160" y="1690920"/>
            <a:ext cx="32400" cy="273960"/>
            <a:chOff x="461160" y="1690920"/>
            <a:chExt cx="32400" cy="273960"/>
          </a:xfrm>
        </p:grpSpPr>
        <p:sp>
          <p:nvSpPr>
            <p:cNvPr id="431" name="Google Shape;642;p25"/>
            <p:cNvSpPr/>
            <p:nvPr/>
          </p:nvSpPr>
          <p:spPr>
            <a:xfrm rot="5400000">
              <a:off x="461160" y="169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32" name="Google Shape;643;p25"/>
            <p:cNvSpPr/>
            <p:nvPr/>
          </p:nvSpPr>
          <p:spPr>
            <a:xfrm rot="5400000">
              <a:off x="461160" y="1751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33" name="Google Shape;644;p25"/>
            <p:cNvSpPr/>
            <p:nvPr/>
          </p:nvSpPr>
          <p:spPr>
            <a:xfrm rot="5400000">
              <a:off x="461160" y="18118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34" name="Google Shape;645;p25"/>
            <p:cNvSpPr/>
            <p:nvPr/>
          </p:nvSpPr>
          <p:spPr>
            <a:xfrm rot="5400000">
              <a:off x="461160" y="18723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35" name="Google Shape;646;p25"/>
            <p:cNvSpPr/>
            <p:nvPr/>
          </p:nvSpPr>
          <p:spPr>
            <a:xfrm rot="5400000">
              <a:off x="461160" y="19324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436" name="Google Shape;647;p25" descr=""/>
          <p:cNvPicPr/>
          <p:nvPr/>
        </p:nvPicPr>
        <p:blipFill>
          <a:blip r:embed="rId3"/>
          <a:srcRect l="14452" t="0" r="15323" b="0"/>
          <a:stretch/>
        </p:blipFill>
        <p:spPr>
          <a:xfrm flipH="1">
            <a:off x="7765560" y="3418560"/>
            <a:ext cx="2697120" cy="20253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1" r:id="rId4"/>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437" name="Google Shape;649;p26"/>
          <p:cNvGrpSpPr/>
          <p:nvPr/>
        </p:nvGrpSpPr>
        <p:grpSpPr>
          <a:xfrm>
            <a:off x="-548640" y="666720"/>
            <a:ext cx="9762120" cy="1166760"/>
            <a:chOff x="-548640" y="666720"/>
            <a:chExt cx="9762120" cy="1166760"/>
          </a:xfrm>
        </p:grpSpPr>
        <p:grpSp>
          <p:nvGrpSpPr>
            <p:cNvPr id="438" name="Google Shape;650;p26"/>
            <p:cNvGrpSpPr/>
            <p:nvPr/>
          </p:nvGrpSpPr>
          <p:grpSpPr>
            <a:xfrm>
              <a:off x="8390880" y="1010880"/>
              <a:ext cx="822600" cy="822600"/>
              <a:chOff x="8390880" y="1010880"/>
              <a:chExt cx="822600" cy="822600"/>
            </a:xfrm>
          </p:grpSpPr>
          <p:sp>
            <p:nvSpPr>
              <p:cNvPr id="439" name="Google Shape;651;p26"/>
              <p:cNvSpPr/>
              <p:nvPr/>
            </p:nvSpPr>
            <p:spPr>
              <a:xfrm flipV="1">
                <a:off x="8390880" y="101052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0" name="Google Shape;652;p26"/>
              <p:cNvSpPr/>
              <p:nvPr/>
            </p:nvSpPr>
            <p:spPr>
              <a:xfrm flipV="1">
                <a:off x="8433360" y="105300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1" name="Google Shape;653;p26"/>
              <p:cNvSpPr/>
              <p:nvPr/>
            </p:nvSpPr>
            <p:spPr>
              <a:xfrm flipV="1">
                <a:off x="8472960" y="10933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2" name="Google Shape;654;p26"/>
              <p:cNvSpPr/>
              <p:nvPr/>
            </p:nvSpPr>
            <p:spPr>
              <a:xfrm flipV="1">
                <a:off x="8514360" y="113400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3" name="Google Shape;655;p26"/>
              <p:cNvSpPr/>
              <p:nvPr/>
            </p:nvSpPr>
            <p:spPr>
              <a:xfrm flipV="1">
                <a:off x="8555400" y="117504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4" name="Google Shape;656;p26"/>
              <p:cNvSpPr/>
              <p:nvPr/>
            </p:nvSpPr>
            <p:spPr>
              <a:xfrm flipV="1">
                <a:off x="8596440" y="12168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5" name="Google Shape;657;p26"/>
              <p:cNvSpPr/>
              <p:nvPr/>
            </p:nvSpPr>
            <p:spPr>
              <a:xfrm flipV="1">
                <a:off x="8642160" y="12625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6" name="Google Shape;658;p26"/>
              <p:cNvSpPr/>
              <p:nvPr/>
            </p:nvSpPr>
            <p:spPr>
              <a:xfrm flipV="1">
                <a:off x="8687880" y="13082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447" name="Google Shape;659;p26"/>
            <p:cNvGrpSpPr/>
            <p:nvPr/>
          </p:nvGrpSpPr>
          <p:grpSpPr>
            <a:xfrm>
              <a:off x="-548640" y="666720"/>
              <a:ext cx="1096560" cy="1096560"/>
              <a:chOff x="-548640" y="666720"/>
              <a:chExt cx="1096560" cy="1096560"/>
            </a:xfrm>
          </p:grpSpPr>
          <p:sp>
            <p:nvSpPr>
              <p:cNvPr id="448" name="Google Shape;660;p26"/>
              <p:cNvSpPr/>
              <p:nvPr/>
            </p:nvSpPr>
            <p:spPr>
              <a:xfrm flipV="1">
                <a:off x="-548280" y="66636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49" name="Google Shape;661;p26"/>
              <p:cNvSpPr/>
              <p:nvPr/>
            </p:nvSpPr>
            <p:spPr>
              <a:xfrm flipV="1">
                <a:off x="-491760" y="72288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0" name="Google Shape;662;p26"/>
              <p:cNvSpPr/>
              <p:nvPr/>
            </p:nvSpPr>
            <p:spPr>
              <a:xfrm flipV="1">
                <a:off x="-438480" y="77616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1" name="Google Shape;663;p26"/>
              <p:cNvSpPr/>
              <p:nvPr/>
            </p:nvSpPr>
            <p:spPr>
              <a:xfrm flipV="1">
                <a:off x="-383760" y="83124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2" name="Google Shape;664;p26"/>
              <p:cNvSpPr/>
              <p:nvPr/>
            </p:nvSpPr>
            <p:spPr>
              <a:xfrm flipV="1">
                <a:off x="-328680" y="8859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3" name="Google Shape;665;p26"/>
              <p:cNvSpPr/>
              <p:nvPr/>
            </p:nvSpPr>
            <p:spPr>
              <a:xfrm flipV="1">
                <a:off x="-273960" y="939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4" name="Google Shape;666;p26"/>
              <p:cNvSpPr/>
              <p:nvPr/>
            </p:nvSpPr>
            <p:spPr>
              <a:xfrm flipV="1">
                <a:off x="-213120" y="100188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55" name="Google Shape;667;p26"/>
              <p:cNvSpPr/>
              <p:nvPr/>
            </p:nvSpPr>
            <p:spPr>
              <a:xfrm flipV="1">
                <a:off x="-151920" y="10627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45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457" name="Google Shape;681;p26"/>
          <p:cNvSpPr/>
          <p:nvPr/>
        </p:nvSpPr>
        <p:spPr>
          <a:xfrm flipH="1" rot="10800000">
            <a:off x="371520" y="17766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458" name="Google Shape;682;p26"/>
          <p:cNvGrpSpPr/>
          <p:nvPr/>
        </p:nvGrpSpPr>
        <p:grpSpPr>
          <a:xfrm>
            <a:off x="8688600" y="2053440"/>
            <a:ext cx="32400" cy="273960"/>
            <a:chOff x="8688600" y="2053440"/>
            <a:chExt cx="32400" cy="273960"/>
          </a:xfrm>
        </p:grpSpPr>
        <p:sp>
          <p:nvSpPr>
            <p:cNvPr id="459" name="Google Shape;683;p26"/>
            <p:cNvSpPr/>
            <p:nvPr/>
          </p:nvSpPr>
          <p:spPr>
            <a:xfrm flipV="1" rot="5400000">
              <a:off x="8688600" y="20534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60" name="Google Shape;684;p26"/>
            <p:cNvSpPr/>
            <p:nvPr/>
          </p:nvSpPr>
          <p:spPr>
            <a:xfrm flipV="1" rot="5400000">
              <a:off x="8688600" y="2113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61" name="Google Shape;685;p26"/>
            <p:cNvSpPr/>
            <p:nvPr/>
          </p:nvSpPr>
          <p:spPr>
            <a:xfrm flipV="1" rot="5400000">
              <a:off x="8688600" y="2174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62" name="Google Shape;686;p26"/>
            <p:cNvSpPr/>
            <p:nvPr/>
          </p:nvSpPr>
          <p:spPr>
            <a:xfrm flipV="1" rot="5400000">
              <a:off x="8688600" y="22348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463" name="Google Shape;687;p26"/>
            <p:cNvSpPr/>
            <p:nvPr/>
          </p:nvSpPr>
          <p:spPr>
            <a:xfrm flipV="1" rot="5400000">
              <a:off x="8688600" y="2295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464" name="Google Shape;688;p26" descr=""/>
          <p:cNvPicPr/>
          <p:nvPr/>
        </p:nvPicPr>
        <p:blipFill>
          <a:blip r:embed="rId2"/>
          <a:srcRect l="25238" t="0" r="24663" b="0"/>
          <a:stretch/>
        </p:blipFill>
        <p:spPr>
          <a:xfrm rot="1409400">
            <a:off x="7878240" y="-898560"/>
            <a:ext cx="2045160" cy="2158920"/>
          </a:xfrm>
          <a:prstGeom prst="rect">
            <a:avLst/>
          </a:prstGeom>
          <a:ln w="0">
            <a:noFill/>
          </a:ln>
        </p:spPr>
      </p:pic>
      <p:pic>
        <p:nvPicPr>
          <p:cNvPr id="465" name="Google Shape;689;p26" descr=""/>
          <p:cNvPicPr/>
          <p:nvPr/>
        </p:nvPicPr>
        <p:blipFill>
          <a:blip r:embed="rId3"/>
          <a:srcRect l="13851" t="18886" r="14190" b="15033"/>
          <a:stretch/>
        </p:blipFill>
        <p:spPr>
          <a:xfrm flipH="1" rot="9804000">
            <a:off x="-1095480" y="-813600"/>
            <a:ext cx="2406960" cy="21589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3" r:id="rId4"/>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66" name="PlaceHolder 1"/>
          <p:cNvSpPr>
            <a:spLocks noGrp="1"/>
          </p:cNvSpPr>
          <p:nvPr>
            <p:ph type="title"/>
          </p:nvPr>
        </p:nvSpPr>
        <p:spPr>
          <a:xfrm>
            <a:off x="3733920" y="618480"/>
            <a:ext cx="4696560" cy="768600"/>
          </a:xfrm>
          <a:prstGeom prst="rect">
            <a:avLst/>
          </a:prstGeom>
          <a:noFill/>
          <a:ln w="0">
            <a:noFill/>
          </a:ln>
        </p:spPr>
        <p:txBody>
          <a:bodyPr lIns="91440" rIns="91440" tIns="91440" bIns="91440" anchor="b">
            <a:noAutofit/>
          </a:bodyPr>
          <a:p>
            <a:pPr indent="0" algn="ctr">
              <a:lnSpc>
                <a:spcPct val="100000"/>
              </a:lnSpc>
              <a:buNone/>
            </a:pPr>
            <a:r>
              <a:rPr b="0" lang="fr-FR" sz="4500" spc="-1" strike="noStrike">
                <a:solidFill>
                  <a:schemeClr val="dk1"/>
                </a:solidFill>
                <a:latin typeface="DM Sans Medium"/>
                <a:ea typeface="DM Sans Medium"/>
              </a:rPr>
              <a:t>xx%</a:t>
            </a:r>
            <a:endParaRPr b="0" lang="fr-FR" sz="4500" spc="-1" strike="noStrike">
              <a:solidFill>
                <a:schemeClr val="dk1"/>
              </a:solidFill>
              <a:latin typeface="Arial"/>
            </a:endParaRPr>
          </a:p>
        </p:txBody>
      </p:sp>
      <p:sp>
        <p:nvSpPr>
          <p:cNvPr id="467" name="PlaceHolder 2"/>
          <p:cNvSpPr>
            <a:spLocks noGrp="1"/>
          </p:cNvSpPr>
          <p:nvPr>
            <p:ph type="title"/>
          </p:nvPr>
        </p:nvSpPr>
        <p:spPr>
          <a:xfrm>
            <a:off x="3733920" y="1970640"/>
            <a:ext cx="4696560" cy="768600"/>
          </a:xfrm>
          <a:prstGeom prst="rect">
            <a:avLst/>
          </a:prstGeom>
          <a:noFill/>
          <a:ln w="0">
            <a:noFill/>
          </a:ln>
        </p:spPr>
        <p:txBody>
          <a:bodyPr lIns="91440" rIns="91440" tIns="91440" bIns="91440" anchor="b">
            <a:noAutofit/>
          </a:bodyPr>
          <a:p>
            <a:pPr indent="0" algn="ctr">
              <a:lnSpc>
                <a:spcPct val="100000"/>
              </a:lnSpc>
              <a:buNone/>
            </a:pPr>
            <a:r>
              <a:rPr b="0" lang="fr-FR" sz="4500" spc="-1" strike="noStrike">
                <a:solidFill>
                  <a:schemeClr val="dk1"/>
                </a:solidFill>
                <a:latin typeface="DM Sans Medium"/>
                <a:ea typeface="DM Sans Medium"/>
              </a:rPr>
              <a:t>xx%</a:t>
            </a:r>
            <a:endParaRPr b="0" lang="fr-FR" sz="4500" spc="-1" strike="noStrike">
              <a:solidFill>
                <a:schemeClr val="dk1"/>
              </a:solidFill>
              <a:latin typeface="Arial"/>
            </a:endParaRPr>
          </a:p>
        </p:txBody>
      </p:sp>
      <p:sp>
        <p:nvSpPr>
          <p:cNvPr id="468" name="PlaceHolder 3"/>
          <p:cNvSpPr>
            <a:spLocks noGrp="1"/>
          </p:cNvSpPr>
          <p:nvPr>
            <p:ph type="title"/>
          </p:nvPr>
        </p:nvSpPr>
        <p:spPr>
          <a:xfrm>
            <a:off x="3733920" y="3322800"/>
            <a:ext cx="4696560" cy="768600"/>
          </a:xfrm>
          <a:prstGeom prst="rect">
            <a:avLst/>
          </a:prstGeom>
          <a:noFill/>
          <a:ln w="0">
            <a:noFill/>
          </a:ln>
        </p:spPr>
        <p:txBody>
          <a:bodyPr lIns="91440" rIns="91440" tIns="91440" bIns="91440" anchor="b">
            <a:noAutofit/>
          </a:bodyPr>
          <a:p>
            <a:pPr indent="0" algn="ctr">
              <a:lnSpc>
                <a:spcPct val="100000"/>
              </a:lnSpc>
              <a:buNone/>
            </a:pPr>
            <a:r>
              <a:rPr b="0" lang="fr-FR" sz="4500" spc="-1" strike="noStrike">
                <a:solidFill>
                  <a:schemeClr val="dk1"/>
                </a:solidFill>
                <a:latin typeface="DM Sans Medium"/>
                <a:ea typeface="DM Sans Medium"/>
              </a:rPr>
              <a:t>xx%</a:t>
            </a:r>
            <a:endParaRPr b="0" lang="fr-FR" sz="4500" spc="-1" strike="noStrike">
              <a:solidFill>
                <a:schemeClr val="dk1"/>
              </a:solidFill>
              <a:latin typeface="Arial"/>
            </a:endParaRPr>
          </a:p>
        </p:txBody>
      </p:sp>
      <p:sp>
        <p:nvSpPr>
          <p:cNvPr id="469" name="Google Shape;697;p27"/>
          <p:cNvSpPr/>
          <p:nvPr/>
        </p:nvSpPr>
        <p:spPr>
          <a:xfrm flipH="1">
            <a:off x="8127360" y="3132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0" name="Google Shape;698;p27"/>
          <p:cNvSpPr/>
          <p:nvPr/>
        </p:nvSpPr>
        <p:spPr>
          <a:xfrm>
            <a:off x="8571600" y="17982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471" name="Google Shape;699;p27"/>
          <p:cNvGrpSpPr/>
          <p:nvPr/>
        </p:nvGrpSpPr>
        <p:grpSpPr>
          <a:xfrm>
            <a:off x="8733240" y="799560"/>
            <a:ext cx="822600" cy="822600"/>
            <a:chOff x="8733240" y="799560"/>
            <a:chExt cx="822600" cy="822600"/>
          </a:xfrm>
        </p:grpSpPr>
        <p:sp>
          <p:nvSpPr>
            <p:cNvPr id="472" name="Google Shape;700;p27"/>
            <p:cNvSpPr/>
            <p:nvPr/>
          </p:nvSpPr>
          <p:spPr>
            <a:xfrm flipH="1">
              <a:off x="8732880" y="7995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3" name="Google Shape;701;p27"/>
            <p:cNvSpPr/>
            <p:nvPr/>
          </p:nvSpPr>
          <p:spPr>
            <a:xfrm flipH="1">
              <a:off x="8775000" y="8420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4" name="Google Shape;702;p27"/>
            <p:cNvSpPr/>
            <p:nvPr/>
          </p:nvSpPr>
          <p:spPr>
            <a:xfrm flipH="1">
              <a:off x="8815680" y="881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5" name="Google Shape;703;p27"/>
            <p:cNvSpPr/>
            <p:nvPr/>
          </p:nvSpPr>
          <p:spPr>
            <a:xfrm flipH="1">
              <a:off x="8856000" y="9230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6" name="Google Shape;704;p27"/>
            <p:cNvSpPr/>
            <p:nvPr/>
          </p:nvSpPr>
          <p:spPr>
            <a:xfrm flipH="1">
              <a:off x="8897400" y="9640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7" name="Google Shape;705;p27"/>
            <p:cNvSpPr/>
            <p:nvPr/>
          </p:nvSpPr>
          <p:spPr>
            <a:xfrm flipH="1">
              <a:off x="8939160" y="10051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8" name="Google Shape;706;p27"/>
            <p:cNvSpPr/>
            <p:nvPr/>
          </p:nvSpPr>
          <p:spPr>
            <a:xfrm flipH="1">
              <a:off x="8984880" y="10508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79" name="Google Shape;707;p27"/>
            <p:cNvSpPr/>
            <p:nvPr/>
          </p:nvSpPr>
          <p:spPr>
            <a:xfrm flipH="1">
              <a:off x="9030600" y="10965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480" name="Google Shape;708;p27"/>
          <p:cNvGrpSpPr/>
          <p:nvPr/>
        </p:nvGrpSpPr>
        <p:grpSpPr>
          <a:xfrm>
            <a:off x="-549000" y="3384360"/>
            <a:ext cx="1096920" cy="1096920"/>
            <a:chOff x="-549000" y="3384360"/>
            <a:chExt cx="1096920" cy="1096920"/>
          </a:xfrm>
        </p:grpSpPr>
        <p:sp>
          <p:nvSpPr>
            <p:cNvPr id="481" name="Google Shape;709;p27"/>
            <p:cNvSpPr/>
            <p:nvPr/>
          </p:nvSpPr>
          <p:spPr>
            <a:xfrm flipH="1">
              <a:off x="-549360" y="338436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2" name="Google Shape;710;p27"/>
            <p:cNvSpPr/>
            <p:nvPr/>
          </p:nvSpPr>
          <p:spPr>
            <a:xfrm flipH="1">
              <a:off x="-492120" y="344088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3" name="Google Shape;711;p27"/>
            <p:cNvSpPr/>
            <p:nvPr/>
          </p:nvSpPr>
          <p:spPr>
            <a:xfrm flipH="1">
              <a:off x="-439200" y="349416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4" name="Google Shape;712;p27"/>
            <p:cNvSpPr/>
            <p:nvPr/>
          </p:nvSpPr>
          <p:spPr>
            <a:xfrm flipH="1">
              <a:off x="-384120" y="354888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5" name="Google Shape;713;p27"/>
            <p:cNvSpPr/>
            <p:nvPr/>
          </p:nvSpPr>
          <p:spPr>
            <a:xfrm flipH="1">
              <a:off x="-329040" y="36039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6" name="Google Shape;714;p27"/>
            <p:cNvSpPr/>
            <p:nvPr/>
          </p:nvSpPr>
          <p:spPr>
            <a:xfrm flipH="1">
              <a:off x="-274320" y="365868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7" name="Google Shape;715;p27"/>
            <p:cNvSpPr/>
            <p:nvPr/>
          </p:nvSpPr>
          <p:spPr>
            <a:xfrm flipH="1">
              <a:off x="-214200" y="371952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88" name="Google Shape;716;p27"/>
            <p:cNvSpPr/>
            <p:nvPr/>
          </p:nvSpPr>
          <p:spPr>
            <a:xfrm flipH="1">
              <a:off x="-152280" y="37807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pic>
        <p:nvPicPr>
          <p:cNvPr id="489" name="Google Shape;717;p27" descr=""/>
          <p:cNvPicPr/>
          <p:nvPr/>
        </p:nvPicPr>
        <p:blipFill>
          <a:blip r:embed="rId2"/>
          <a:srcRect l="51169" t="4835" r="0" b="80959"/>
          <a:stretch/>
        </p:blipFill>
        <p:spPr>
          <a:xfrm rot="10800000">
            <a:off x="-1222560" y="4482000"/>
            <a:ext cx="2329200" cy="6613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5"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44" name="Google Shape;230;p11" descr=""/>
          <p:cNvPicPr/>
          <p:nvPr/>
        </p:nvPicPr>
        <p:blipFill>
          <a:blip r:embed="rId2">
            <a:alphaModFix amt="63000"/>
          </a:blip>
          <a:srcRect l="7609" t="55966" r="57706" b="0"/>
          <a:stretch/>
        </p:blipFill>
        <p:spPr>
          <a:xfrm flipH="1" rot="3158400">
            <a:off x="-1326600" y="452520"/>
            <a:ext cx="2302560" cy="2854800"/>
          </a:xfrm>
          <a:prstGeom prst="rect">
            <a:avLst/>
          </a:prstGeom>
          <a:ln w="0">
            <a:noFill/>
          </a:ln>
        </p:spPr>
      </p:pic>
      <p:sp>
        <p:nvSpPr>
          <p:cNvPr id="45" name="PlaceHolder 1"/>
          <p:cNvSpPr>
            <a:spLocks noGrp="1"/>
          </p:cNvSpPr>
          <p:nvPr>
            <p:ph type="title"/>
          </p:nvPr>
        </p:nvSpPr>
        <p:spPr>
          <a:xfrm>
            <a:off x="1657440" y="1800720"/>
            <a:ext cx="5829120" cy="1044720"/>
          </a:xfrm>
          <a:prstGeom prst="rect">
            <a:avLst/>
          </a:prstGeom>
          <a:noFill/>
          <a:ln w="0">
            <a:noFill/>
          </a:ln>
        </p:spPr>
        <p:txBody>
          <a:bodyPr lIns="91440" rIns="91440" tIns="91440" bIns="91440" anchor="b">
            <a:noAutofit/>
          </a:bodyPr>
          <a:p>
            <a:pPr indent="0" algn="ctr">
              <a:lnSpc>
                <a:spcPct val="100000"/>
              </a:lnSpc>
              <a:buNone/>
            </a:pPr>
            <a:r>
              <a:rPr b="0" lang="fr-FR" sz="6000" spc="-1" strike="noStrike">
                <a:solidFill>
                  <a:schemeClr val="dk1"/>
                </a:solidFill>
                <a:latin typeface="DM Sans Medium"/>
                <a:ea typeface="DM Sans Medium"/>
              </a:rPr>
              <a:t>xx%</a:t>
            </a:r>
            <a:endParaRPr b="0" lang="fr-FR" sz="6000" spc="-1" strike="noStrike">
              <a:solidFill>
                <a:schemeClr val="dk1"/>
              </a:solidFill>
              <a:latin typeface="Arial"/>
            </a:endParaRPr>
          </a:p>
        </p:txBody>
      </p:sp>
      <p:grpSp>
        <p:nvGrpSpPr>
          <p:cNvPr id="46" name="Google Shape;233;p11"/>
          <p:cNvGrpSpPr/>
          <p:nvPr/>
        </p:nvGrpSpPr>
        <p:grpSpPr>
          <a:xfrm>
            <a:off x="-548640" y="505440"/>
            <a:ext cx="9623880" cy="4218120"/>
            <a:chOff x="-548640" y="505440"/>
            <a:chExt cx="9623880" cy="4218120"/>
          </a:xfrm>
        </p:grpSpPr>
        <p:grpSp>
          <p:nvGrpSpPr>
            <p:cNvPr id="47" name="Google Shape;234;p11"/>
            <p:cNvGrpSpPr/>
            <p:nvPr/>
          </p:nvGrpSpPr>
          <p:grpSpPr>
            <a:xfrm>
              <a:off x="8252640" y="3900960"/>
              <a:ext cx="822600" cy="822600"/>
              <a:chOff x="8252640" y="3900960"/>
              <a:chExt cx="822600" cy="822600"/>
            </a:xfrm>
          </p:grpSpPr>
          <p:sp>
            <p:nvSpPr>
              <p:cNvPr id="48" name="Google Shape;235;p11"/>
              <p:cNvSpPr/>
              <p:nvPr/>
            </p:nvSpPr>
            <p:spPr>
              <a:xfrm>
                <a:off x="8252640" y="39009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 name="Google Shape;236;p11"/>
              <p:cNvSpPr/>
              <p:nvPr/>
            </p:nvSpPr>
            <p:spPr>
              <a:xfrm>
                <a:off x="8295120" y="39434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0" name="Google Shape;237;p11"/>
              <p:cNvSpPr/>
              <p:nvPr/>
            </p:nvSpPr>
            <p:spPr>
              <a:xfrm>
                <a:off x="8335080" y="398340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1" name="Google Shape;238;p11"/>
              <p:cNvSpPr/>
              <p:nvPr/>
            </p:nvSpPr>
            <p:spPr>
              <a:xfrm>
                <a:off x="8376120" y="40244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 name="Google Shape;239;p11"/>
              <p:cNvSpPr/>
              <p:nvPr/>
            </p:nvSpPr>
            <p:spPr>
              <a:xfrm>
                <a:off x="8417160" y="40654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3" name="Google Shape;240;p11"/>
              <p:cNvSpPr/>
              <p:nvPr/>
            </p:nvSpPr>
            <p:spPr>
              <a:xfrm>
                <a:off x="8458560" y="410688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4" name="Google Shape;241;p11"/>
              <p:cNvSpPr/>
              <p:nvPr/>
            </p:nvSpPr>
            <p:spPr>
              <a:xfrm>
                <a:off x="8504280" y="415260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 name="Google Shape;242;p11"/>
              <p:cNvSpPr/>
              <p:nvPr/>
            </p:nvSpPr>
            <p:spPr>
              <a:xfrm>
                <a:off x="8550000" y="419832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56" name="Google Shape;243;p11"/>
            <p:cNvGrpSpPr/>
            <p:nvPr/>
          </p:nvGrpSpPr>
          <p:grpSpPr>
            <a:xfrm>
              <a:off x="-548640" y="505440"/>
              <a:ext cx="1096560" cy="1096560"/>
              <a:chOff x="-548640" y="505440"/>
              <a:chExt cx="1096560" cy="1096560"/>
            </a:xfrm>
          </p:grpSpPr>
          <p:sp>
            <p:nvSpPr>
              <p:cNvPr id="57" name="Google Shape;244;p11"/>
              <p:cNvSpPr/>
              <p:nvPr/>
            </p:nvSpPr>
            <p:spPr>
              <a:xfrm>
                <a:off x="-548640" y="5054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 name="Google Shape;245;p11"/>
              <p:cNvSpPr/>
              <p:nvPr/>
            </p:nvSpPr>
            <p:spPr>
              <a:xfrm>
                <a:off x="-492120" y="5623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9" name="Google Shape;246;p11"/>
              <p:cNvSpPr/>
              <p:nvPr/>
            </p:nvSpPr>
            <p:spPr>
              <a:xfrm>
                <a:off x="-438840" y="6152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 name="Google Shape;247;p11"/>
              <p:cNvSpPr/>
              <p:nvPr/>
            </p:nvSpPr>
            <p:spPr>
              <a:xfrm>
                <a:off x="-384120" y="6703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 name="Google Shape;248;p11"/>
              <p:cNvSpPr/>
              <p:nvPr/>
            </p:nvSpPr>
            <p:spPr>
              <a:xfrm>
                <a:off x="-329040" y="7250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2" name="Google Shape;249;p11"/>
              <p:cNvSpPr/>
              <p:nvPr/>
            </p:nvSpPr>
            <p:spPr>
              <a:xfrm>
                <a:off x="-274320" y="7797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 name="Google Shape;250;p11"/>
              <p:cNvSpPr/>
              <p:nvPr/>
            </p:nvSpPr>
            <p:spPr>
              <a:xfrm>
                <a:off x="-213480" y="8406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 name="Google Shape;251;p11"/>
              <p:cNvSpPr/>
              <p:nvPr/>
            </p:nvSpPr>
            <p:spPr>
              <a:xfrm>
                <a:off x="-152280" y="9018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grpSp>
        <p:nvGrpSpPr>
          <p:cNvPr id="65" name="Google Shape;252;p11"/>
          <p:cNvGrpSpPr/>
          <p:nvPr/>
        </p:nvGrpSpPr>
        <p:grpSpPr>
          <a:xfrm>
            <a:off x="374760" y="198000"/>
            <a:ext cx="8578440" cy="2859480"/>
            <a:chOff x="374760" y="198000"/>
            <a:chExt cx="8578440" cy="2859480"/>
          </a:xfrm>
        </p:grpSpPr>
        <p:sp>
          <p:nvSpPr>
            <p:cNvPr id="66" name="Google Shape;253;p11"/>
            <p:cNvSpPr/>
            <p:nvPr/>
          </p:nvSpPr>
          <p:spPr>
            <a:xfrm flipH="1">
              <a:off x="374400" y="1980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7" name="Google Shape;254;p11"/>
            <p:cNvSpPr/>
            <p:nvPr/>
          </p:nvSpPr>
          <p:spPr>
            <a:xfrm flipH="1">
              <a:off x="8678880" y="27835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p:clrMap bg1="lt1" bg2="lt2" tx1="dk1" tx2="dk2" accent1="accent1" accent2="accent2" accent3="accent3" accent4="accent4" accent5="accent5" accent6="accent6" hlink="hlink" folHlink="folHlink"/>
  <p:sldLayoutIdLst>
    <p:sldLayoutId id="2147483651" r:id="rId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90" name="PlaceHolder 1"/>
          <p:cNvSpPr>
            <a:spLocks noGrp="1"/>
          </p:cNvSpPr>
          <p:nvPr>
            <p:ph type="title"/>
          </p:nvPr>
        </p:nvSpPr>
        <p:spPr>
          <a:xfrm>
            <a:off x="713160" y="539640"/>
            <a:ext cx="4447800" cy="1058400"/>
          </a:xfrm>
          <a:prstGeom prst="rect">
            <a:avLst/>
          </a:prstGeom>
          <a:noFill/>
          <a:ln w="0">
            <a:noFill/>
          </a:ln>
        </p:spPr>
        <p:txBody>
          <a:bodyPr lIns="91440" rIns="91440" tIns="91440" bIns="91440" anchor="b">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
        <p:nvSpPr>
          <p:cNvPr id="491" name="Google Shape;721;p28"/>
          <p:cNvSpPr/>
          <p:nvPr/>
        </p:nvSpPr>
        <p:spPr>
          <a:xfrm>
            <a:off x="808200" y="3718800"/>
            <a:ext cx="4253400" cy="555840"/>
          </a:xfrm>
          <a:prstGeom prst="rect">
            <a:avLst/>
          </a:prstGeom>
          <a:noFill/>
          <a:ln w="0">
            <a:noFill/>
          </a:ln>
        </p:spPr>
        <p:style>
          <a:lnRef idx="0"/>
          <a:fillRef idx="0"/>
          <a:effectRef idx="0"/>
          <a:fontRef idx="minor"/>
        </p:style>
        <p:txBody>
          <a:bodyPr tIns="91440" bIns="91440" anchor="t">
            <a:noAutofit/>
          </a:bodyPr>
          <a:p>
            <a:pPr algn="ctr" defTabSz="914400">
              <a:lnSpc>
                <a:spcPct val="100000"/>
              </a:lnSpc>
              <a:spcBef>
                <a:spcPts val="300"/>
              </a:spcBef>
              <a:tabLst>
                <a:tab algn="l" pos="0"/>
              </a:tabLst>
            </a:pPr>
            <a:r>
              <a:rPr b="1" lang="en" sz="1000" spc="-1" strike="noStrike">
                <a:solidFill>
                  <a:schemeClr val="dk1"/>
                </a:solidFill>
                <a:latin typeface="Roboto"/>
                <a:ea typeface="Roboto"/>
              </a:rPr>
              <a:t>CREDITS:</a:t>
            </a:r>
            <a:r>
              <a:rPr b="0" lang="en" sz="1000" spc="-1" strike="noStrike">
                <a:solidFill>
                  <a:schemeClr val="dk1"/>
                </a:solidFill>
                <a:latin typeface="Roboto"/>
                <a:ea typeface="Roboto"/>
              </a:rPr>
              <a:t> This presentation template was created by </a:t>
            </a:r>
            <a:r>
              <a:rPr b="1" lang="en" sz="1000" spc="-1" strike="noStrike" u="sng">
                <a:solidFill>
                  <a:schemeClr val="hlink"/>
                </a:solidFill>
                <a:uFillTx/>
                <a:latin typeface="Roboto"/>
                <a:ea typeface="Roboto"/>
                <a:hlinkClick r:id="rId2"/>
              </a:rPr>
              <a:t>Slidesgo</a:t>
            </a:r>
            <a:r>
              <a:rPr b="0" lang="en" sz="1000" spc="-1" strike="noStrike">
                <a:solidFill>
                  <a:schemeClr val="dk1"/>
                </a:solidFill>
                <a:latin typeface="Roboto"/>
                <a:ea typeface="Roboto"/>
              </a:rPr>
              <a:t>, and includes icons by </a:t>
            </a:r>
            <a:r>
              <a:rPr b="1" lang="en" sz="1000" spc="-1" strike="noStrike" u="sng">
                <a:solidFill>
                  <a:schemeClr val="dk1"/>
                </a:solidFill>
                <a:uFillTx/>
                <a:latin typeface="Roboto"/>
                <a:ea typeface="Roboto"/>
                <a:hlinkClick r:id="rId3"/>
              </a:rPr>
              <a:t>Flaticon</a:t>
            </a:r>
            <a:r>
              <a:rPr b="0" lang="en" sz="1000" spc="-1" strike="noStrike">
                <a:solidFill>
                  <a:schemeClr val="dk1"/>
                </a:solidFill>
                <a:latin typeface="Roboto"/>
                <a:ea typeface="Roboto"/>
              </a:rPr>
              <a:t>, and infographics &amp; images by </a:t>
            </a:r>
            <a:r>
              <a:rPr b="1" lang="en" sz="1000" spc="-1" strike="noStrike" u="sng">
                <a:solidFill>
                  <a:schemeClr val="dk1"/>
                </a:solidFill>
                <a:uFillTx/>
                <a:latin typeface="Roboto"/>
                <a:ea typeface="Roboto"/>
                <a:hlinkClick r:id="rId4"/>
              </a:rPr>
              <a:t>Freepik</a:t>
            </a:r>
            <a:r>
              <a:rPr b="0" lang="en" sz="1000" spc="-1" strike="noStrike" u="sng">
                <a:solidFill>
                  <a:schemeClr val="dk1"/>
                </a:solidFill>
                <a:uFillTx/>
                <a:latin typeface="Roboto"/>
                <a:ea typeface="Roboto"/>
              </a:rPr>
              <a:t> </a:t>
            </a:r>
            <a:endParaRPr b="0" lang="en-US" sz="1000" spc="-1" strike="noStrike">
              <a:solidFill>
                <a:srgbClr val="000000"/>
              </a:solidFill>
              <a:latin typeface="OpenSymbol"/>
            </a:endParaRPr>
          </a:p>
        </p:txBody>
      </p:sp>
      <p:sp>
        <p:nvSpPr>
          <p:cNvPr id="492" name="Google Shape;722;p28"/>
          <p:cNvSpPr/>
          <p:nvPr/>
        </p:nvSpPr>
        <p:spPr>
          <a:xfrm>
            <a:off x="260280" y="3132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nvGrpSpPr>
          <p:cNvPr id="493" name="Google Shape;723;p28"/>
          <p:cNvGrpSpPr/>
          <p:nvPr/>
        </p:nvGrpSpPr>
        <p:grpSpPr>
          <a:xfrm>
            <a:off x="-436680" y="799560"/>
            <a:ext cx="822600" cy="822600"/>
            <a:chOff x="-436680" y="799560"/>
            <a:chExt cx="822600" cy="822600"/>
          </a:xfrm>
        </p:grpSpPr>
        <p:sp>
          <p:nvSpPr>
            <p:cNvPr id="494" name="Google Shape;724;p28"/>
            <p:cNvSpPr/>
            <p:nvPr/>
          </p:nvSpPr>
          <p:spPr>
            <a:xfrm>
              <a:off x="-436680" y="7995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5" name="Google Shape;725;p28"/>
            <p:cNvSpPr/>
            <p:nvPr/>
          </p:nvSpPr>
          <p:spPr>
            <a:xfrm>
              <a:off x="-394200" y="8420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6" name="Google Shape;726;p28"/>
            <p:cNvSpPr/>
            <p:nvPr/>
          </p:nvSpPr>
          <p:spPr>
            <a:xfrm>
              <a:off x="-354240" y="881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7" name="Google Shape;727;p28"/>
            <p:cNvSpPr/>
            <p:nvPr/>
          </p:nvSpPr>
          <p:spPr>
            <a:xfrm>
              <a:off x="-313200" y="9230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8" name="Google Shape;728;p28"/>
            <p:cNvSpPr/>
            <p:nvPr/>
          </p:nvSpPr>
          <p:spPr>
            <a:xfrm>
              <a:off x="-271800" y="9640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499" name="Google Shape;729;p28"/>
            <p:cNvSpPr/>
            <p:nvPr/>
          </p:nvSpPr>
          <p:spPr>
            <a:xfrm>
              <a:off x="-230760" y="10051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00" name="Google Shape;730;p28"/>
            <p:cNvSpPr/>
            <p:nvPr/>
          </p:nvSpPr>
          <p:spPr>
            <a:xfrm>
              <a:off x="-185040" y="10508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01" name="Google Shape;731;p28"/>
            <p:cNvSpPr/>
            <p:nvPr/>
          </p:nvSpPr>
          <p:spPr>
            <a:xfrm>
              <a:off x="-139320" y="10965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pic>
        <p:nvPicPr>
          <p:cNvPr id="502" name="Google Shape;732;p28" descr=""/>
          <p:cNvPicPr/>
          <p:nvPr/>
        </p:nvPicPr>
        <p:blipFill>
          <a:blip r:embed="rId5"/>
          <a:srcRect l="51169" t="4835" r="0" b="80959"/>
          <a:stretch/>
        </p:blipFill>
        <p:spPr>
          <a:xfrm flipH="1" rot="10800000">
            <a:off x="8013240" y="4482000"/>
            <a:ext cx="2329200" cy="661320"/>
          </a:xfrm>
          <a:prstGeom prst="rect">
            <a:avLst/>
          </a:prstGeom>
          <a:ln w="0">
            <a:noFill/>
          </a:ln>
        </p:spPr>
      </p:pic>
      <p:sp>
        <p:nvSpPr>
          <p:cNvPr id="503" name="Google Shape;733;p28"/>
          <p:cNvSpPr/>
          <p:nvPr/>
        </p:nvSpPr>
        <p:spPr>
          <a:xfrm flipH="1">
            <a:off x="196920" y="17982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504" name="Google Shape;734;p28"/>
          <p:cNvGrpSpPr/>
          <p:nvPr/>
        </p:nvGrpSpPr>
        <p:grpSpPr>
          <a:xfrm>
            <a:off x="8767080" y="4053240"/>
            <a:ext cx="32400" cy="273960"/>
            <a:chOff x="8767080" y="4053240"/>
            <a:chExt cx="32400" cy="273960"/>
          </a:xfrm>
        </p:grpSpPr>
        <p:sp>
          <p:nvSpPr>
            <p:cNvPr id="505" name="Google Shape;735;p28"/>
            <p:cNvSpPr/>
            <p:nvPr/>
          </p:nvSpPr>
          <p:spPr>
            <a:xfrm rot="5400000">
              <a:off x="8767080" y="4053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06" name="Google Shape;736;p28"/>
            <p:cNvSpPr/>
            <p:nvPr/>
          </p:nvSpPr>
          <p:spPr>
            <a:xfrm rot="5400000">
              <a:off x="8767080" y="41137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07" name="Google Shape;737;p28"/>
            <p:cNvSpPr/>
            <p:nvPr/>
          </p:nvSpPr>
          <p:spPr>
            <a:xfrm rot="5400000">
              <a:off x="8767080" y="41738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08" name="Google Shape;738;p28"/>
            <p:cNvSpPr/>
            <p:nvPr/>
          </p:nvSpPr>
          <p:spPr>
            <a:xfrm rot="5400000">
              <a:off x="8767080" y="42343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09" name="Google Shape;739;p28"/>
            <p:cNvSpPr/>
            <p:nvPr/>
          </p:nvSpPr>
          <p:spPr>
            <a:xfrm rot="5400000">
              <a:off x="8767080" y="42948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51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7" r:id="rId6"/>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11" name="Google Shape;741;p29" descr=""/>
          <p:cNvPicPr/>
          <p:nvPr/>
        </p:nvPicPr>
        <p:blipFill>
          <a:blip r:embed="rId2"/>
          <a:srcRect l="12358" t="17954" r="14903" b="23637"/>
          <a:stretch/>
        </p:blipFill>
        <p:spPr>
          <a:xfrm flipH="1" rot="5400000">
            <a:off x="7979760" y="-458280"/>
            <a:ext cx="2670480" cy="2097000"/>
          </a:xfrm>
          <a:prstGeom prst="rect">
            <a:avLst/>
          </a:prstGeom>
          <a:ln w="0">
            <a:noFill/>
          </a:ln>
        </p:spPr>
      </p:pic>
      <p:sp>
        <p:nvSpPr>
          <p:cNvPr id="512" name="Google Shape;742;p29"/>
          <p:cNvSpPr/>
          <p:nvPr/>
        </p:nvSpPr>
        <p:spPr>
          <a:xfrm flipH="1" rot="10800000">
            <a:off x="8505720" y="20026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513" name="Google Shape;743;p29"/>
          <p:cNvGrpSpPr/>
          <p:nvPr/>
        </p:nvGrpSpPr>
        <p:grpSpPr>
          <a:xfrm>
            <a:off x="-411840" y="-631440"/>
            <a:ext cx="9071280" cy="4054320"/>
            <a:chOff x="-411840" y="-631440"/>
            <a:chExt cx="9071280" cy="4054320"/>
          </a:xfrm>
        </p:grpSpPr>
        <p:grpSp>
          <p:nvGrpSpPr>
            <p:cNvPr id="514" name="Google Shape;744;p29"/>
            <p:cNvGrpSpPr/>
            <p:nvPr/>
          </p:nvGrpSpPr>
          <p:grpSpPr>
            <a:xfrm>
              <a:off x="7562880" y="-631440"/>
              <a:ext cx="1096560" cy="1096560"/>
              <a:chOff x="7562880" y="-631440"/>
              <a:chExt cx="1096560" cy="1096560"/>
            </a:xfrm>
          </p:grpSpPr>
          <p:sp>
            <p:nvSpPr>
              <p:cNvPr id="515" name="Google Shape;745;p29"/>
              <p:cNvSpPr/>
              <p:nvPr/>
            </p:nvSpPr>
            <p:spPr>
              <a:xfrm rot="10800000">
                <a:off x="7562880" y="-6314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16" name="Google Shape;746;p29"/>
              <p:cNvSpPr/>
              <p:nvPr/>
            </p:nvSpPr>
            <p:spPr>
              <a:xfrm rot="10800000">
                <a:off x="7619400" y="-5749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17" name="Google Shape;747;p29"/>
              <p:cNvSpPr/>
              <p:nvPr/>
            </p:nvSpPr>
            <p:spPr>
              <a:xfrm rot="10800000">
                <a:off x="7671960" y="-52200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18" name="Google Shape;748;p29"/>
              <p:cNvSpPr/>
              <p:nvPr/>
            </p:nvSpPr>
            <p:spPr>
              <a:xfrm rot="10800000">
                <a:off x="7727400" y="-4669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19" name="Google Shape;749;p29"/>
              <p:cNvSpPr/>
              <p:nvPr/>
            </p:nvSpPr>
            <p:spPr>
              <a:xfrm rot="10800000">
                <a:off x="7781760" y="-41220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0" name="Google Shape;750;p29"/>
              <p:cNvSpPr/>
              <p:nvPr/>
            </p:nvSpPr>
            <p:spPr>
              <a:xfrm rot="10800000">
                <a:off x="7836840" y="-35712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1" name="Google Shape;751;p29"/>
              <p:cNvSpPr/>
              <p:nvPr/>
            </p:nvSpPr>
            <p:spPr>
              <a:xfrm rot="10800000">
                <a:off x="7898040" y="-29628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2" name="Google Shape;752;p29"/>
              <p:cNvSpPr/>
              <p:nvPr/>
            </p:nvSpPr>
            <p:spPr>
              <a:xfrm rot="10800000">
                <a:off x="7958520" y="-2354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523" name="Google Shape;753;p29"/>
            <p:cNvGrpSpPr/>
            <p:nvPr/>
          </p:nvGrpSpPr>
          <p:grpSpPr>
            <a:xfrm>
              <a:off x="-411840" y="2600280"/>
              <a:ext cx="822600" cy="822600"/>
              <a:chOff x="-411840" y="2600280"/>
              <a:chExt cx="822600" cy="822600"/>
            </a:xfrm>
          </p:grpSpPr>
          <p:sp>
            <p:nvSpPr>
              <p:cNvPr id="524" name="Google Shape;754;p29"/>
              <p:cNvSpPr/>
              <p:nvPr/>
            </p:nvSpPr>
            <p:spPr>
              <a:xfrm flipH="1">
                <a:off x="-412200" y="260028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5" name="Google Shape;755;p29"/>
              <p:cNvSpPr/>
              <p:nvPr/>
            </p:nvSpPr>
            <p:spPr>
              <a:xfrm flipH="1">
                <a:off x="-369720" y="264240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6" name="Google Shape;756;p29"/>
              <p:cNvSpPr/>
              <p:nvPr/>
            </p:nvSpPr>
            <p:spPr>
              <a:xfrm flipH="1">
                <a:off x="-329400" y="26823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7" name="Google Shape;757;p29"/>
              <p:cNvSpPr/>
              <p:nvPr/>
            </p:nvSpPr>
            <p:spPr>
              <a:xfrm flipH="1">
                <a:off x="-288720" y="272376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8" name="Google Shape;758;p29"/>
              <p:cNvSpPr/>
              <p:nvPr/>
            </p:nvSpPr>
            <p:spPr>
              <a:xfrm flipH="1">
                <a:off x="-247680" y="276480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29" name="Google Shape;759;p29"/>
              <p:cNvSpPr/>
              <p:nvPr/>
            </p:nvSpPr>
            <p:spPr>
              <a:xfrm flipH="1">
                <a:off x="-205920" y="280584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30" name="Google Shape;760;p29"/>
              <p:cNvSpPr/>
              <p:nvPr/>
            </p:nvSpPr>
            <p:spPr>
              <a:xfrm flipH="1">
                <a:off x="-160200" y="285156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31" name="Google Shape;761;p29"/>
              <p:cNvSpPr/>
              <p:nvPr/>
            </p:nvSpPr>
            <p:spPr>
              <a:xfrm flipH="1">
                <a:off x="-114480" y="289728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grpSp>
        <p:nvGrpSpPr>
          <p:cNvPr id="532" name="Google Shape;762;p29"/>
          <p:cNvGrpSpPr/>
          <p:nvPr/>
        </p:nvGrpSpPr>
        <p:grpSpPr>
          <a:xfrm>
            <a:off x="563040" y="3346920"/>
            <a:ext cx="32400" cy="273960"/>
            <a:chOff x="563040" y="3346920"/>
            <a:chExt cx="32400" cy="273960"/>
          </a:xfrm>
        </p:grpSpPr>
        <p:sp>
          <p:nvSpPr>
            <p:cNvPr id="533" name="Google Shape;763;p29"/>
            <p:cNvSpPr/>
            <p:nvPr/>
          </p:nvSpPr>
          <p:spPr>
            <a:xfrm flipV="1" rot="16200000">
              <a:off x="563040" y="35884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34" name="Google Shape;764;p29"/>
            <p:cNvSpPr/>
            <p:nvPr/>
          </p:nvSpPr>
          <p:spPr>
            <a:xfrm flipV="1" rot="16200000">
              <a:off x="563040" y="3528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35" name="Google Shape;765;p29"/>
            <p:cNvSpPr/>
            <p:nvPr/>
          </p:nvSpPr>
          <p:spPr>
            <a:xfrm flipV="1" rot="16200000">
              <a:off x="563040" y="34675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36" name="Google Shape;766;p29"/>
            <p:cNvSpPr/>
            <p:nvPr/>
          </p:nvSpPr>
          <p:spPr>
            <a:xfrm flipV="1" rot="16200000">
              <a:off x="563040" y="3407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37" name="Google Shape;767;p29"/>
            <p:cNvSpPr/>
            <p:nvPr/>
          </p:nvSpPr>
          <p:spPr>
            <a:xfrm flipV="1" rot="16200000">
              <a:off x="563040" y="3346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538" name="Google Shape;768;p29" descr=""/>
          <p:cNvPicPr/>
          <p:nvPr/>
        </p:nvPicPr>
        <p:blipFill>
          <a:blip r:embed="rId3"/>
          <a:srcRect l="25238" t="0" r="24663" b="0"/>
          <a:stretch/>
        </p:blipFill>
        <p:spPr>
          <a:xfrm rot="12209400">
            <a:off x="-585000" y="3837240"/>
            <a:ext cx="2045160" cy="21589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89" r:id="rId4"/>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grpSp>
        <p:nvGrpSpPr>
          <p:cNvPr id="539" name="Google Shape;770;p30"/>
          <p:cNvGrpSpPr/>
          <p:nvPr/>
        </p:nvGrpSpPr>
        <p:grpSpPr>
          <a:xfrm>
            <a:off x="482040" y="1460880"/>
            <a:ext cx="32400" cy="273960"/>
            <a:chOff x="482040" y="1460880"/>
            <a:chExt cx="32400" cy="273960"/>
          </a:xfrm>
        </p:grpSpPr>
        <p:sp>
          <p:nvSpPr>
            <p:cNvPr id="540" name="Google Shape;771;p30"/>
            <p:cNvSpPr/>
            <p:nvPr/>
          </p:nvSpPr>
          <p:spPr>
            <a:xfrm flipV="1" rot="5400000">
              <a:off x="482040" y="14608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41" name="Google Shape;772;p30"/>
            <p:cNvSpPr/>
            <p:nvPr/>
          </p:nvSpPr>
          <p:spPr>
            <a:xfrm flipV="1" rot="5400000">
              <a:off x="482040" y="15213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42" name="Google Shape;773;p30"/>
            <p:cNvSpPr/>
            <p:nvPr/>
          </p:nvSpPr>
          <p:spPr>
            <a:xfrm flipV="1" rot="5400000">
              <a:off x="482040" y="15818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43" name="Google Shape;774;p30"/>
            <p:cNvSpPr/>
            <p:nvPr/>
          </p:nvSpPr>
          <p:spPr>
            <a:xfrm flipV="1" rot="5400000">
              <a:off x="482040" y="16423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44" name="Google Shape;775;p30"/>
            <p:cNvSpPr/>
            <p:nvPr/>
          </p:nvSpPr>
          <p:spPr>
            <a:xfrm flipV="1" rot="5400000">
              <a:off x="482040" y="17024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545" name="Google Shape;776;p30" descr=""/>
          <p:cNvPicPr/>
          <p:nvPr/>
        </p:nvPicPr>
        <p:blipFill>
          <a:blip r:embed="rId2">
            <a:alphaModFix amt="70000"/>
          </a:blip>
          <a:srcRect l="57128" t="18431" r="0" b="44949"/>
          <a:stretch/>
        </p:blipFill>
        <p:spPr>
          <a:xfrm flipH="1" rot="16469400">
            <a:off x="7822440" y="4062960"/>
            <a:ext cx="2148480" cy="1792080"/>
          </a:xfrm>
          <a:prstGeom prst="rect">
            <a:avLst/>
          </a:prstGeom>
          <a:ln w="0">
            <a:noFill/>
          </a:ln>
        </p:spPr>
      </p:pic>
      <p:grpSp>
        <p:nvGrpSpPr>
          <p:cNvPr id="546" name="Google Shape;777;p30"/>
          <p:cNvGrpSpPr/>
          <p:nvPr/>
        </p:nvGrpSpPr>
        <p:grpSpPr>
          <a:xfrm>
            <a:off x="-582480" y="302040"/>
            <a:ext cx="10136880" cy="3921840"/>
            <a:chOff x="-582480" y="302040"/>
            <a:chExt cx="10136880" cy="3921840"/>
          </a:xfrm>
        </p:grpSpPr>
        <p:grpSp>
          <p:nvGrpSpPr>
            <p:cNvPr id="547" name="Google Shape;778;p30"/>
            <p:cNvGrpSpPr/>
            <p:nvPr/>
          </p:nvGrpSpPr>
          <p:grpSpPr>
            <a:xfrm>
              <a:off x="-582480" y="302040"/>
              <a:ext cx="1096920" cy="1096920"/>
              <a:chOff x="-582480" y="302040"/>
              <a:chExt cx="1096920" cy="1096920"/>
            </a:xfrm>
          </p:grpSpPr>
          <p:sp>
            <p:nvSpPr>
              <p:cNvPr id="548" name="Google Shape;779;p30"/>
              <p:cNvSpPr/>
              <p:nvPr/>
            </p:nvSpPr>
            <p:spPr>
              <a:xfrm flipH="1">
                <a:off x="-582840" y="30204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49" name="Google Shape;780;p30"/>
              <p:cNvSpPr/>
              <p:nvPr/>
            </p:nvSpPr>
            <p:spPr>
              <a:xfrm flipH="1">
                <a:off x="-525600" y="3589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0" name="Google Shape;781;p30"/>
              <p:cNvSpPr/>
              <p:nvPr/>
            </p:nvSpPr>
            <p:spPr>
              <a:xfrm flipH="1">
                <a:off x="-472680" y="4118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1" name="Google Shape;782;p30"/>
              <p:cNvSpPr/>
              <p:nvPr/>
            </p:nvSpPr>
            <p:spPr>
              <a:xfrm flipH="1">
                <a:off x="-417600" y="4669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2" name="Google Shape;783;p30"/>
              <p:cNvSpPr/>
              <p:nvPr/>
            </p:nvSpPr>
            <p:spPr>
              <a:xfrm flipH="1">
                <a:off x="-362880" y="521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3" name="Google Shape;784;p30"/>
              <p:cNvSpPr/>
              <p:nvPr/>
            </p:nvSpPr>
            <p:spPr>
              <a:xfrm flipH="1">
                <a:off x="-308160" y="57636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4" name="Google Shape;785;p30"/>
              <p:cNvSpPr/>
              <p:nvPr/>
            </p:nvSpPr>
            <p:spPr>
              <a:xfrm flipH="1">
                <a:off x="-247680" y="63756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5" name="Google Shape;786;p30"/>
              <p:cNvSpPr/>
              <p:nvPr/>
            </p:nvSpPr>
            <p:spPr>
              <a:xfrm flipH="1">
                <a:off x="-186120" y="6984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556" name="Google Shape;787;p30"/>
            <p:cNvGrpSpPr/>
            <p:nvPr/>
          </p:nvGrpSpPr>
          <p:grpSpPr>
            <a:xfrm>
              <a:off x="8731800" y="3401280"/>
              <a:ext cx="822600" cy="822600"/>
              <a:chOff x="8731800" y="3401280"/>
              <a:chExt cx="822600" cy="822600"/>
            </a:xfrm>
          </p:grpSpPr>
          <p:sp>
            <p:nvSpPr>
              <p:cNvPr id="557" name="Google Shape;788;p30"/>
              <p:cNvSpPr/>
              <p:nvPr/>
            </p:nvSpPr>
            <p:spPr>
              <a:xfrm rot="10800000">
                <a:off x="8731800" y="340128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8" name="Google Shape;789;p30"/>
              <p:cNvSpPr/>
              <p:nvPr/>
            </p:nvSpPr>
            <p:spPr>
              <a:xfrm rot="10800000">
                <a:off x="8774280" y="344376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59" name="Google Shape;790;p30"/>
              <p:cNvSpPr/>
              <p:nvPr/>
            </p:nvSpPr>
            <p:spPr>
              <a:xfrm rot="10800000">
                <a:off x="8814240" y="34837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60" name="Google Shape;791;p30"/>
              <p:cNvSpPr/>
              <p:nvPr/>
            </p:nvSpPr>
            <p:spPr>
              <a:xfrm rot="10800000">
                <a:off x="8855280" y="352476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61" name="Google Shape;792;p30"/>
              <p:cNvSpPr/>
              <p:nvPr/>
            </p:nvSpPr>
            <p:spPr>
              <a:xfrm rot="10800000">
                <a:off x="8896320" y="356580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62" name="Google Shape;793;p30"/>
              <p:cNvSpPr/>
              <p:nvPr/>
            </p:nvSpPr>
            <p:spPr>
              <a:xfrm rot="10800000">
                <a:off x="8937720" y="36072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63" name="Google Shape;794;p30"/>
              <p:cNvSpPr/>
              <p:nvPr/>
            </p:nvSpPr>
            <p:spPr>
              <a:xfrm rot="10800000">
                <a:off x="8983440" y="36529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64" name="Google Shape;795;p30"/>
              <p:cNvSpPr/>
              <p:nvPr/>
            </p:nvSpPr>
            <p:spPr>
              <a:xfrm rot="10800000">
                <a:off x="9029160" y="36986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565" name="Google Shape;796;p30"/>
          <p:cNvSpPr/>
          <p:nvPr/>
        </p:nvSpPr>
        <p:spPr>
          <a:xfrm flipH="1" rot="10800000">
            <a:off x="8505720" y="28407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pic>
        <p:nvPicPr>
          <p:cNvPr id="566" name="Google Shape;797;p30" descr=""/>
          <p:cNvPicPr/>
          <p:nvPr/>
        </p:nvPicPr>
        <p:blipFill>
          <a:blip r:embed="rId3"/>
          <a:srcRect l="15074" t="23118" r="19923" b="25916"/>
          <a:stretch/>
        </p:blipFill>
        <p:spPr>
          <a:xfrm flipH="1" rot="537600">
            <a:off x="-1036800" y="-977400"/>
            <a:ext cx="2707200" cy="20728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91" r:id="rId4"/>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567" name="Google Shape;71;p4" descr=""/>
          <p:cNvPicPr/>
          <p:nvPr/>
        </p:nvPicPr>
        <p:blipFill>
          <a:blip r:embed="rId2">
            <a:alphaModFix amt="72000"/>
          </a:blip>
          <a:srcRect l="51065" t="57733" r="5518" b="-1765"/>
          <a:stretch/>
        </p:blipFill>
        <p:spPr>
          <a:xfrm rot="11703600">
            <a:off x="-617040" y="-840240"/>
            <a:ext cx="2041200" cy="2009880"/>
          </a:xfrm>
          <a:prstGeom prst="rect">
            <a:avLst/>
          </a:prstGeom>
          <a:ln w="0">
            <a:noFill/>
          </a:ln>
        </p:spPr>
      </p:pic>
      <p:grpSp>
        <p:nvGrpSpPr>
          <p:cNvPr id="568" name="Google Shape;72;p4"/>
          <p:cNvGrpSpPr/>
          <p:nvPr/>
        </p:nvGrpSpPr>
        <p:grpSpPr>
          <a:xfrm>
            <a:off x="365040" y="1542240"/>
            <a:ext cx="32400" cy="273960"/>
            <a:chOff x="365040" y="1542240"/>
            <a:chExt cx="32400" cy="273960"/>
          </a:xfrm>
        </p:grpSpPr>
        <p:sp>
          <p:nvSpPr>
            <p:cNvPr id="569" name="Google Shape;73;p4"/>
            <p:cNvSpPr/>
            <p:nvPr/>
          </p:nvSpPr>
          <p:spPr>
            <a:xfrm rot="5400000">
              <a:off x="365040" y="1542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70" name="Google Shape;74;p4"/>
            <p:cNvSpPr/>
            <p:nvPr/>
          </p:nvSpPr>
          <p:spPr>
            <a:xfrm rot="5400000">
              <a:off x="365040" y="16027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71" name="Google Shape;75;p4"/>
            <p:cNvSpPr/>
            <p:nvPr/>
          </p:nvSpPr>
          <p:spPr>
            <a:xfrm rot="5400000">
              <a:off x="365040" y="16628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72" name="Google Shape;76;p4"/>
            <p:cNvSpPr/>
            <p:nvPr/>
          </p:nvSpPr>
          <p:spPr>
            <a:xfrm rot="5400000">
              <a:off x="365040" y="17233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573" name="Google Shape;77;p4"/>
            <p:cNvSpPr/>
            <p:nvPr/>
          </p:nvSpPr>
          <p:spPr>
            <a:xfrm rot="5400000">
              <a:off x="365040" y="17838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574" name="Google Shape;78;p4"/>
          <p:cNvSpPr/>
          <p:nvPr/>
        </p:nvSpPr>
        <p:spPr>
          <a:xfrm flipH="1">
            <a:off x="8589960" y="30920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575" name="Google Shape;79;p4"/>
          <p:cNvGrpSpPr/>
          <p:nvPr/>
        </p:nvGrpSpPr>
        <p:grpSpPr>
          <a:xfrm>
            <a:off x="-411840" y="614880"/>
            <a:ext cx="10103760" cy="3860640"/>
            <a:chOff x="-411840" y="614880"/>
            <a:chExt cx="10103760" cy="3860640"/>
          </a:xfrm>
        </p:grpSpPr>
        <p:grpSp>
          <p:nvGrpSpPr>
            <p:cNvPr id="576" name="Google Shape;80;p4"/>
            <p:cNvGrpSpPr/>
            <p:nvPr/>
          </p:nvGrpSpPr>
          <p:grpSpPr>
            <a:xfrm>
              <a:off x="-411840" y="614880"/>
              <a:ext cx="822600" cy="822600"/>
              <a:chOff x="-411840" y="614880"/>
              <a:chExt cx="822600" cy="822600"/>
            </a:xfrm>
          </p:grpSpPr>
          <p:sp>
            <p:nvSpPr>
              <p:cNvPr id="577" name="Google Shape;81;p4"/>
              <p:cNvSpPr/>
              <p:nvPr/>
            </p:nvSpPr>
            <p:spPr>
              <a:xfrm flipH="1">
                <a:off x="-412200" y="61488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78" name="Google Shape;82;p4"/>
              <p:cNvSpPr/>
              <p:nvPr/>
            </p:nvSpPr>
            <p:spPr>
              <a:xfrm flipH="1">
                <a:off x="-369720" y="65736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79" name="Google Shape;83;p4"/>
              <p:cNvSpPr/>
              <p:nvPr/>
            </p:nvSpPr>
            <p:spPr>
              <a:xfrm flipH="1">
                <a:off x="-329400" y="6973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0" name="Google Shape;84;p4"/>
              <p:cNvSpPr/>
              <p:nvPr/>
            </p:nvSpPr>
            <p:spPr>
              <a:xfrm flipH="1">
                <a:off x="-288720" y="73836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1" name="Google Shape;85;p4"/>
              <p:cNvSpPr/>
              <p:nvPr/>
            </p:nvSpPr>
            <p:spPr>
              <a:xfrm flipH="1">
                <a:off x="-247680" y="77940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2" name="Google Shape;86;p4"/>
              <p:cNvSpPr/>
              <p:nvPr/>
            </p:nvSpPr>
            <p:spPr>
              <a:xfrm flipH="1">
                <a:off x="-205920" y="8208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3" name="Google Shape;87;p4"/>
              <p:cNvSpPr/>
              <p:nvPr/>
            </p:nvSpPr>
            <p:spPr>
              <a:xfrm flipH="1">
                <a:off x="-160200" y="8665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4" name="Google Shape;88;p4"/>
              <p:cNvSpPr/>
              <p:nvPr/>
            </p:nvSpPr>
            <p:spPr>
              <a:xfrm flipH="1">
                <a:off x="-114480" y="9122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585" name="Google Shape;89;p4"/>
            <p:cNvGrpSpPr/>
            <p:nvPr/>
          </p:nvGrpSpPr>
          <p:grpSpPr>
            <a:xfrm>
              <a:off x="8595360" y="3378960"/>
              <a:ext cx="1096560" cy="1096560"/>
              <a:chOff x="8595360" y="3378960"/>
              <a:chExt cx="1096560" cy="1096560"/>
            </a:xfrm>
          </p:grpSpPr>
          <p:sp>
            <p:nvSpPr>
              <p:cNvPr id="586" name="Google Shape;90;p4"/>
              <p:cNvSpPr/>
              <p:nvPr/>
            </p:nvSpPr>
            <p:spPr>
              <a:xfrm flipH="1">
                <a:off x="8595360" y="337896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7" name="Google Shape;91;p4"/>
              <p:cNvSpPr/>
              <p:nvPr/>
            </p:nvSpPr>
            <p:spPr>
              <a:xfrm flipH="1">
                <a:off x="8651880" y="343548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8" name="Google Shape;92;p4"/>
              <p:cNvSpPr/>
              <p:nvPr/>
            </p:nvSpPr>
            <p:spPr>
              <a:xfrm flipH="1">
                <a:off x="8705160" y="348840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89" name="Google Shape;93;p4"/>
              <p:cNvSpPr/>
              <p:nvPr/>
            </p:nvSpPr>
            <p:spPr>
              <a:xfrm flipH="1">
                <a:off x="8759880" y="354348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90" name="Google Shape;94;p4"/>
              <p:cNvSpPr/>
              <p:nvPr/>
            </p:nvSpPr>
            <p:spPr>
              <a:xfrm flipH="1">
                <a:off x="8814960" y="359820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91" name="Google Shape;95;p4"/>
              <p:cNvSpPr/>
              <p:nvPr/>
            </p:nvSpPr>
            <p:spPr>
              <a:xfrm flipH="1">
                <a:off x="8868960" y="365328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92" name="Google Shape;96;p4"/>
              <p:cNvSpPr/>
              <p:nvPr/>
            </p:nvSpPr>
            <p:spPr>
              <a:xfrm flipH="1">
                <a:off x="8930520" y="371412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593" name="Google Shape;97;p4"/>
              <p:cNvSpPr/>
              <p:nvPr/>
            </p:nvSpPr>
            <p:spPr>
              <a:xfrm flipH="1">
                <a:off x="8991720" y="37753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594" name="Google Shape;98;p4" descr=""/>
          <p:cNvPicPr/>
          <p:nvPr/>
        </p:nvPicPr>
        <p:blipFill>
          <a:blip r:embed="rId3"/>
          <a:srcRect l="13851" t="18886" r="14190" b="15033"/>
          <a:stretch/>
        </p:blipFill>
        <p:spPr>
          <a:xfrm flipH="1" rot="20604000">
            <a:off x="7925400" y="3797280"/>
            <a:ext cx="2406960" cy="2158920"/>
          </a:xfrm>
          <a:prstGeom prst="rect">
            <a:avLst/>
          </a:prstGeom>
          <a:ln w="0">
            <a:noFill/>
          </a:ln>
        </p:spPr>
      </p:pic>
      <p:sp>
        <p:nvSpPr>
          <p:cNvPr id="59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596" name="PlaceHolder 2"/>
          <p:cNvSpPr>
            <a:spLocks noGrp="1"/>
          </p:cNvSpPr>
          <p:nvPr>
            <p:ph type="body"/>
          </p:nvPr>
        </p:nvSpPr>
        <p:spPr>
          <a:xfrm>
            <a:off x="720000" y="1116720"/>
            <a:ext cx="7703640" cy="3985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pc="-1" strike="noStrike">
                <a:solidFill>
                  <a:srgbClr val="000000"/>
                </a:solidFill>
                <a:latin typeface="Arial"/>
              </a:rPr>
              <a:t>Click to edit the outline text format</a:t>
            </a:r>
            <a:endParaRPr b="0" lang="fr-FR" sz="1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200" spc="-1" strike="noStrike">
                <a:solidFill>
                  <a:srgbClr val="000000"/>
                </a:solidFill>
                <a:latin typeface="Arial"/>
              </a:rPr>
              <a:t>Second Outline Level</a:t>
            </a:r>
            <a:endParaRPr b="0" lang="fr-FR" sz="12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200" spc="-1" strike="noStrike">
                <a:solidFill>
                  <a:srgbClr val="000000"/>
                </a:solidFill>
                <a:latin typeface="Arial"/>
              </a:rPr>
              <a:t>Third Outline Level</a:t>
            </a:r>
            <a:endParaRPr b="0" lang="fr-FR" sz="12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200" spc="-1" strike="noStrike">
                <a:solidFill>
                  <a:srgbClr val="000000"/>
                </a:solidFill>
                <a:latin typeface="Arial"/>
              </a:rPr>
              <a:t>Fourth Outline Level</a:t>
            </a:r>
            <a:endParaRPr b="0" lang="fr-FR" sz="12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200" spc="-1" strike="noStrike">
                <a:solidFill>
                  <a:srgbClr val="000000"/>
                </a:solidFill>
                <a:latin typeface="Arial"/>
              </a:rPr>
              <a:t>Fifth Outline Level</a:t>
            </a:r>
            <a:endParaRPr b="0" lang="fr-FR" sz="12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200" spc="-1" strike="noStrike">
                <a:solidFill>
                  <a:srgbClr val="000000"/>
                </a:solidFill>
                <a:latin typeface="Arial"/>
              </a:rPr>
              <a:t>Sixth Outline Level</a:t>
            </a:r>
            <a:endParaRPr b="0" lang="fr-FR" sz="12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200" spc="-1" strike="noStrike">
                <a:solidFill>
                  <a:srgbClr val="000000"/>
                </a:solidFill>
                <a:latin typeface="Arial"/>
              </a:rPr>
              <a:t>Seventh Outline Level</a:t>
            </a:r>
            <a:endParaRPr b="0" lang="fr-FR" sz="12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93" r:id="rId4"/>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9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600" name="Google Shape;107;p5" descr=""/>
          <p:cNvPicPr/>
          <p:nvPr/>
        </p:nvPicPr>
        <p:blipFill>
          <a:blip r:embed="rId2"/>
          <a:srcRect l="51169" t="4835" r="0" b="80959"/>
          <a:stretch/>
        </p:blipFill>
        <p:spPr>
          <a:xfrm flipH="1" rot="10800000">
            <a:off x="-689400" y="4482000"/>
            <a:ext cx="2329200" cy="661320"/>
          </a:xfrm>
          <a:prstGeom prst="rect">
            <a:avLst/>
          </a:prstGeom>
          <a:ln w="0">
            <a:noFill/>
          </a:ln>
        </p:spPr>
      </p:pic>
      <p:grpSp>
        <p:nvGrpSpPr>
          <p:cNvPr id="601" name="Google Shape;108;p5"/>
          <p:cNvGrpSpPr/>
          <p:nvPr/>
        </p:nvGrpSpPr>
        <p:grpSpPr>
          <a:xfrm>
            <a:off x="-549000" y="82440"/>
            <a:ext cx="10028160" cy="4396320"/>
            <a:chOff x="-549000" y="82440"/>
            <a:chExt cx="10028160" cy="4396320"/>
          </a:xfrm>
        </p:grpSpPr>
        <p:grpSp>
          <p:nvGrpSpPr>
            <p:cNvPr id="602" name="Google Shape;109;p5"/>
            <p:cNvGrpSpPr/>
            <p:nvPr/>
          </p:nvGrpSpPr>
          <p:grpSpPr>
            <a:xfrm>
              <a:off x="8656560" y="82440"/>
              <a:ext cx="822600" cy="822600"/>
              <a:chOff x="8656560" y="82440"/>
              <a:chExt cx="822600" cy="822600"/>
            </a:xfrm>
          </p:grpSpPr>
          <p:sp>
            <p:nvSpPr>
              <p:cNvPr id="603" name="Google Shape;110;p5"/>
              <p:cNvSpPr/>
              <p:nvPr/>
            </p:nvSpPr>
            <p:spPr>
              <a:xfrm rot="10800000">
                <a:off x="8656560" y="824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4" name="Google Shape;111;p5"/>
              <p:cNvSpPr/>
              <p:nvPr/>
            </p:nvSpPr>
            <p:spPr>
              <a:xfrm rot="10800000">
                <a:off x="8699040" y="1249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5" name="Google Shape;112;p5"/>
              <p:cNvSpPr/>
              <p:nvPr/>
            </p:nvSpPr>
            <p:spPr>
              <a:xfrm rot="10800000">
                <a:off x="8739000" y="1648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6" name="Google Shape;113;p5"/>
              <p:cNvSpPr/>
              <p:nvPr/>
            </p:nvSpPr>
            <p:spPr>
              <a:xfrm rot="10800000">
                <a:off x="8780040" y="2059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7" name="Google Shape;114;p5"/>
              <p:cNvSpPr/>
              <p:nvPr/>
            </p:nvSpPr>
            <p:spPr>
              <a:xfrm rot="10800000">
                <a:off x="8821080" y="2469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8" name="Google Shape;115;p5"/>
              <p:cNvSpPr/>
              <p:nvPr/>
            </p:nvSpPr>
            <p:spPr>
              <a:xfrm rot="10800000">
                <a:off x="8862480" y="28836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09" name="Google Shape;116;p5"/>
              <p:cNvSpPr/>
              <p:nvPr/>
            </p:nvSpPr>
            <p:spPr>
              <a:xfrm rot="10800000">
                <a:off x="8908200" y="33408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0" name="Google Shape;117;p5"/>
              <p:cNvSpPr/>
              <p:nvPr/>
            </p:nvSpPr>
            <p:spPr>
              <a:xfrm rot="10800000">
                <a:off x="8953920" y="3798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611" name="Google Shape;118;p5"/>
            <p:cNvGrpSpPr/>
            <p:nvPr/>
          </p:nvGrpSpPr>
          <p:grpSpPr>
            <a:xfrm>
              <a:off x="-549000" y="3381840"/>
              <a:ext cx="1096920" cy="1096920"/>
              <a:chOff x="-549000" y="3381840"/>
              <a:chExt cx="1096920" cy="1096920"/>
            </a:xfrm>
          </p:grpSpPr>
          <p:sp>
            <p:nvSpPr>
              <p:cNvPr id="612" name="Google Shape;119;p5"/>
              <p:cNvSpPr/>
              <p:nvPr/>
            </p:nvSpPr>
            <p:spPr>
              <a:xfrm flipH="1">
                <a:off x="-549360" y="338184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3" name="Google Shape;120;p5"/>
              <p:cNvSpPr/>
              <p:nvPr/>
            </p:nvSpPr>
            <p:spPr>
              <a:xfrm flipH="1">
                <a:off x="-492120" y="34383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4" name="Google Shape;121;p5"/>
              <p:cNvSpPr/>
              <p:nvPr/>
            </p:nvSpPr>
            <p:spPr>
              <a:xfrm flipH="1">
                <a:off x="-439200" y="34916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5" name="Google Shape;122;p5"/>
              <p:cNvSpPr/>
              <p:nvPr/>
            </p:nvSpPr>
            <p:spPr>
              <a:xfrm flipH="1">
                <a:off x="-384120" y="35463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6" name="Google Shape;123;p5"/>
              <p:cNvSpPr/>
              <p:nvPr/>
            </p:nvSpPr>
            <p:spPr>
              <a:xfrm flipH="1">
                <a:off x="-329040" y="36014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7" name="Google Shape;124;p5"/>
              <p:cNvSpPr/>
              <p:nvPr/>
            </p:nvSpPr>
            <p:spPr>
              <a:xfrm flipH="1">
                <a:off x="-274320" y="365616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8" name="Google Shape;125;p5"/>
              <p:cNvSpPr/>
              <p:nvPr/>
            </p:nvSpPr>
            <p:spPr>
              <a:xfrm flipH="1">
                <a:off x="-214200" y="371700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19" name="Google Shape;126;p5"/>
              <p:cNvSpPr/>
              <p:nvPr/>
            </p:nvSpPr>
            <p:spPr>
              <a:xfrm flipH="1">
                <a:off x="-152280" y="37782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620" name="Google Shape;127;p5" descr=""/>
          <p:cNvPicPr/>
          <p:nvPr/>
        </p:nvPicPr>
        <p:blipFill>
          <a:blip r:embed="rId3"/>
          <a:srcRect l="12358" t="17954" r="14903" b="23637"/>
          <a:stretch/>
        </p:blipFill>
        <p:spPr>
          <a:xfrm flipH="1" rot="5802000">
            <a:off x="8074080" y="-11880"/>
            <a:ext cx="2670480" cy="2097000"/>
          </a:xfrm>
          <a:prstGeom prst="rect">
            <a:avLst/>
          </a:prstGeom>
          <a:ln w="0">
            <a:noFill/>
          </a:ln>
        </p:spPr>
      </p:pic>
      <p:grpSp>
        <p:nvGrpSpPr>
          <p:cNvPr id="621" name="Google Shape;128;p5"/>
          <p:cNvGrpSpPr/>
          <p:nvPr/>
        </p:nvGrpSpPr>
        <p:grpSpPr>
          <a:xfrm>
            <a:off x="396720" y="2344320"/>
            <a:ext cx="8445600" cy="988920"/>
            <a:chOff x="396720" y="2344320"/>
            <a:chExt cx="8445600" cy="988920"/>
          </a:xfrm>
        </p:grpSpPr>
        <p:sp>
          <p:nvSpPr>
            <p:cNvPr id="622" name="Google Shape;129;p5"/>
            <p:cNvSpPr/>
            <p:nvPr/>
          </p:nvSpPr>
          <p:spPr>
            <a:xfrm flipH="1">
              <a:off x="396360" y="30592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23" name="Google Shape;130;p5"/>
            <p:cNvSpPr/>
            <p:nvPr/>
          </p:nvSpPr>
          <p:spPr>
            <a:xfrm flipH="1" rot="10800000">
              <a:off x="8568000" y="23443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p:clrMap bg1="lt1" bg2="lt2" tx1="dk1" tx2="dk2" accent1="accent1" accent2="accent2" accent3="accent3" accent4="accent4" accent5="accent5" accent6="accent6" hlink="hlink" folHlink="folHlink"/>
  <p:sldLayoutIdLst>
    <p:sldLayoutId id="2147483695" r:id="rId4"/>
  </p:sldLayoutIdLst>
</p:sldMaster>
</file>

<file path=ppt/slideMasters/slideMaster2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2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grpSp>
        <p:nvGrpSpPr>
          <p:cNvPr id="628" name="Google Shape;133;p6"/>
          <p:cNvGrpSpPr/>
          <p:nvPr/>
        </p:nvGrpSpPr>
        <p:grpSpPr>
          <a:xfrm>
            <a:off x="-548280" y="1067760"/>
            <a:ext cx="10271880" cy="3464280"/>
            <a:chOff x="-548280" y="1067760"/>
            <a:chExt cx="10271880" cy="3464280"/>
          </a:xfrm>
        </p:grpSpPr>
        <p:grpSp>
          <p:nvGrpSpPr>
            <p:cNvPr id="629" name="Google Shape;134;p6"/>
            <p:cNvGrpSpPr/>
            <p:nvPr/>
          </p:nvGrpSpPr>
          <p:grpSpPr>
            <a:xfrm>
              <a:off x="8626680" y="3435120"/>
              <a:ext cx="1096920" cy="1096920"/>
              <a:chOff x="8626680" y="3435120"/>
              <a:chExt cx="1096920" cy="1096920"/>
            </a:xfrm>
          </p:grpSpPr>
          <p:sp>
            <p:nvSpPr>
              <p:cNvPr id="630" name="Google Shape;135;p6"/>
              <p:cNvSpPr/>
              <p:nvPr/>
            </p:nvSpPr>
            <p:spPr>
              <a:xfrm rot="10800000">
                <a:off x="8626680" y="343512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1" name="Google Shape;136;p6"/>
              <p:cNvSpPr/>
              <p:nvPr/>
            </p:nvSpPr>
            <p:spPr>
              <a:xfrm rot="10800000">
                <a:off x="8683200" y="349200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2" name="Google Shape;137;p6"/>
              <p:cNvSpPr/>
              <p:nvPr/>
            </p:nvSpPr>
            <p:spPr>
              <a:xfrm rot="10800000">
                <a:off x="8736120" y="354456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3" name="Google Shape;138;p6"/>
              <p:cNvSpPr/>
              <p:nvPr/>
            </p:nvSpPr>
            <p:spPr>
              <a:xfrm rot="10800000">
                <a:off x="8791200" y="360000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4" name="Google Shape;139;p6"/>
              <p:cNvSpPr/>
              <p:nvPr/>
            </p:nvSpPr>
            <p:spPr>
              <a:xfrm rot="10800000">
                <a:off x="8845920" y="36543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5" name="Google Shape;140;p6"/>
              <p:cNvSpPr/>
              <p:nvPr/>
            </p:nvSpPr>
            <p:spPr>
              <a:xfrm rot="10800000">
                <a:off x="8900640" y="370908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6" name="Google Shape;141;p6"/>
              <p:cNvSpPr/>
              <p:nvPr/>
            </p:nvSpPr>
            <p:spPr>
              <a:xfrm rot="10800000">
                <a:off x="8961480" y="377028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37" name="Google Shape;142;p6"/>
              <p:cNvSpPr/>
              <p:nvPr/>
            </p:nvSpPr>
            <p:spPr>
              <a:xfrm rot="10800000">
                <a:off x="9022680" y="38311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638" name="Google Shape;143;p6"/>
            <p:cNvGrpSpPr/>
            <p:nvPr/>
          </p:nvGrpSpPr>
          <p:grpSpPr>
            <a:xfrm>
              <a:off x="-548280" y="1067760"/>
              <a:ext cx="1096920" cy="1096920"/>
              <a:chOff x="-548280" y="1067760"/>
              <a:chExt cx="1096920" cy="1096920"/>
            </a:xfrm>
          </p:grpSpPr>
          <p:sp>
            <p:nvSpPr>
              <p:cNvPr id="639" name="Google Shape;144;p6"/>
              <p:cNvSpPr/>
              <p:nvPr/>
            </p:nvSpPr>
            <p:spPr>
              <a:xfrm rot="10800000">
                <a:off x="-548280" y="106776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0" name="Google Shape;145;p6"/>
              <p:cNvSpPr/>
              <p:nvPr/>
            </p:nvSpPr>
            <p:spPr>
              <a:xfrm rot="10800000">
                <a:off x="-491400" y="112464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1" name="Google Shape;146;p6"/>
              <p:cNvSpPr/>
              <p:nvPr/>
            </p:nvSpPr>
            <p:spPr>
              <a:xfrm rot="10800000">
                <a:off x="-438480" y="117756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2" name="Google Shape;147;p6"/>
              <p:cNvSpPr/>
              <p:nvPr/>
            </p:nvSpPr>
            <p:spPr>
              <a:xfrm rot="10800000">
                <a:off x="-383400" y="123264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3" name="Google Shape;148;p6"/>
              <p:cNvSpPr/>
              <p:nvPr/>
            </p:nvSpPr>
            <p:spPr>
              <a:xfrm rot="10800000">
                <a:off x="-329040" y="12873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4" name="Google Shape;149;p6"/>
              <p:cNvSpPr/>
              <p:nvPr/>
            </p:nvSpPr>
            <p:spPr>
              <a:xfrm rot="10800000">
                <a:off x="-274320" y="134208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5" name="Google Shape;150;p6"/>
              <p:cNvSpPr/>
              <p:nvPr/>
            </p:nvSpPr>
            <p:spPr>
              <a:xfrm rot="10800000">
                <a:off x="-213120" y="140292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46" name="Google Shape;151;p6"/>
              <p:cNvSpPr/>
              <p:nvPr/>
            </p:nvSpPr>
            <p:spPr>
              <a:xfrm rot="10800000">
                <a:off x="-152280" y="146412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grpSp>
        <p:nvGrpSpPr>
          <p:cNvPr id="647" name="Google Shape;152;p6"/>
          <p:cNvGrpSpPr/>
          <p:nvPr/>
        </p:nvGrpSpPr>
        <p:grpSpPr>
          <a:xfrm>
            <a:off x="533520" y="2047680"/>
            <a:ext cx="32400" cy="273960"/>
            <a:chOff x="533520" y="2047680"/>
            <a:chExt cx="32400" cy="273960"/>
          </a:xfrm>
        </p:grpSpPr>
        <p:sp>
          <p:nvSpPr>
            <p:cNvPr id="648" name="Google Shape;153;p6"/>
            <p:cNvSpPr/>
            <p:nvPr/>
          </p:nvSpPr>
          <p:spPr>
            <a:xfrm rot="16200000">
              <a:off x="533520" y="2289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49" name="Google Shape;154;p6"/>
            <p:cNvSpPr/>
            <p:nvPr/>
          </p:nvSpPr>
          <p:spPr>
            <a:xfrm rot="16200000">
              <a:off x="533520" y="22287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50" name="Google Shape;155;p6"/>
            <p:cNvSpPr/>
            <p:nvPr/>
          </p:nvSpPr>
          <p:spPr>
            <a:xfrm rot="16200000">
              <a:off x="533520" y="21686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51" name="Google Shape;156;p6"/>
            <p:cNvSpPr/>
            <p:nvPr/>
          </p:nvSpPr>
          <p:spPr>
            <a:xfrm rot="16200000">
              <a:off x="533520" y="21081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52" name="Google Shape;157;p6"/>
            <p:cNvSpPr/>
            <p:nvPr/>
          </p:nvSpPr>
          <p:spPr>
            <a:xfrm rot="16200000">
              <a:off x="533520" y="20476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653" name="Google Shape;158;p6"/>
          <p:cNvSpPr/>
          <p:nvPr/>
        </p:nvSpPr>
        <p:spPr>
          <a:xfrm flipH="1">
            <a:off x="8589960" y="30920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pic>
        <p:nvPicPr>
          <p:cNvPr id="654" name="Google Shape;159;p6" descr=""/>
          <p:cNvPicPr/>
          <p:nvPr/>
        </p:nvPicPr>
        <p:blipFill>
          <a:blip r:embed="rId2"/>
          <a:srcRect l="25238" t="0" r="24663" b="0"/>
          <a:stretch/>
        </p:blipFill>
        <p:spPr>
          <a:xfrm flipH="1" rot="10800000">
            <a:off x="-652320" y="360"/>
            <a:ext cx="1732320" cy="1828440"/>
          </a:xfrm>
          <a:prstGeom prst="rect">
            <a:avLst/>
          </a:prstGeom>
          <a:ln w="0">
            <a:noFill/>
          </a:ln>
        </p:spPr>
      </p:pic>
      <p:pic>
        <p:nvPicPr>
          <p:cNvPr id="655" name="Google Shape;160;p6" descr=""/>
          <p:cNvPicPr/>
          <p:nvPr/>
        </p:nvPicPr>
        <p:blipFill>
          <a:blip r:embed="rId3"/>
          <a:srcRect l="15074" t="23118" r="19923" b="25916"/>
          <a:stretch/>
        </p:blipFill>
        <p:spPr>
          <a:xfrm rot="10262400">
            <a:off x="8171280" y="3738600"/>
            <a:ext cx="2707200" cy="207288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97" r:id="rId4"/>
  </p:sldLayoutIdLst>
</p:sldMaster>
</file>

<file path=ppt/slideMasters/slideMaster2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57" name="PlaceHolder 1"/>
          <p:cNvSpPr>
            <a:spLocks noGrp="1"/>
          </p:cNvSpPr>
          <p:nvPr>
            <p:ph type="body"/>
          </p:nvPr>
        </p:nvSpPr>
        <p:spPr>
          <a:xfrm>
            <a:off x="1800" y="0"/>
            <a:ext cx="367200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658" name="PlaceHolder 2"/>
          <p:cNvSpPr>
            <a:spLocks noGrp="1"/>
          </p:cNvSpPr>
          <p:nvPr>
            <p:ph type="title"/>
          </p:nvPr>
        </p:nvSpPr>
        <p:spPr>
          <a:xfrm>
            <a:off x="4555800" y="1280160"/>
            <a:ext cx="3453120" cy="843120"/>
          </a:xfrm>
          <a:prstGeom prst="rect">
            <a:avLst/>
          </a:prstGeom>
          <a:noFill/>
          <a:ln w="0">
            <a:noFill/>
          </a:ln>
        </p:spPr>
        <p:txBody>
          <a:bodyPr lIns="91440" rIns="91440" tIns="91440" bIns="91440" anchor="t">
            <a:noAutofit/>
          </a:bodyPr>
          <a:p>
            <a:pPr indent="0">
              <a:buNone/>
            </a:pPr>
            <a:r>
              <a:rPr b="0" lang="fr-FR" sz="4200" spc="-1" strike="noStrike">
                <a:solidFill>
                  <a:schemeClr val="dk1"/>
                </a:solidFill>
                <a:latin typeface="Arial"/>
              </a:rPr>
              <a:t>Click to edit the title text format</a:t>
            </a:r>
            <a:endParaRPr b="0" lang="fr-FR" sz="4200" spc="-1" strike="noStrike">
              <a:solidFill>
                <a:schemeClr val="dk1"/>
              </a:solidFill>
              <a:latin typeface="Arial"/>
            </a:endParaRPr>
          </a:p>
        </p:txBody>
      </p:sp>
      <p:pic>
        <p:nvPicPr>
          <p:cNvPr id="659" name="Google Shape;165;p7" descr=""/>
          <p:cNvPicPr/>
          <p:nvPr/>
        </p:nvPicPr>
        <p:blipFill>
          <a:blip r:embed="rId2"/>
          <a:srcRect l="51169" t="4835" r="0" b="80959"/>
          <a:stretch/>
        </p:blipFill>
        <p:spPr>
          <a:xfrm rot="10800000">
            <a:off x="7504920" y="4482000"/>
            <a:ext cx="2329200" cy="661320"/>
          </a:xfrm>
          <a:prstGeom prst="rect">
            <a:avLst/>
          </a:prstGeom>
          <a:ln w="0">
            <a:noFill/>
          </a:ln>
        </p:spPr>
      </p:pic>
      <p:sp>
        <p:nvSpPr>
          <p:cNvPr id="660" name="Google Shape;166;p7"/>
          <p:cNvSpPr/>
          <p:nvPr/>
        </p:nvSpPr>
        <p:spPr>
          <a:xfrm>
            <a:off x="8473680" y="32878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661" name="Google Shape;167;p7"/>
          <p:cNvGrpSpPr/>
          <p:nvPr/>
        </p:nvGrpSpPr>
        <p:grpSpPr>
          <a:xfrm>
            <a:off x="8732520" y="3610440"/>
            <a:ext cx="822600" cy="822600"/>
            <a:chOff x="8732520" y="3610440"/>
            <a:chExt cx="822600" cy="822600"/>
          </a:xfrm>
        </p:grpSpPr>
        <p:sp>
          <p:nvSpPr>
            <p:cNvPr id="662" name="Google Shape;168;p7"/>
            <p:cNvSpPr/>
            <p:nvPr/>
          </p:nvSpPr>
          <p:spPr>
            <a:xfrm>
              <a:off x="8732520" y="36104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3" name="Google Shape;169;p7"/>
            <p:cNvSpPr/>
            <p:nvPr/>
          </p:nvSpPr>
          <p:spPr>
            <a:xfrm>
              <a:off x="8775000" y="36529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4" name="Google Shape;170;p7"/>
            <p:cNvSpPr/>
            <p:nvPr/>
          </p:nvSpPr>
          <p:spPr>
            <a:xfrm>
              <a:off x="8814600" y="36925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5" name="Google Shape;171;p7"/>
            <p:cNvSpPr/>
            <p:nvPr/>
          </p:nvSpPr>
          <p:spPr>
            <a:xfrm>
              <a:off x="8856000" y="37339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6" name="Google Shape;172;p7"/>
            <p:cNvSpPr/>
            <p:nvPr/>
          </p:nvSpPr>
          <p:spPr>
            <a:xfrm>
              <a:off x="8897040" y="377496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7" name="Google Shape;173;p7"/>
            <p:cNvSpPr/>
            <p:nvPr/>
          </p:nvSpPr>
          <p:spPr>
            <a:xfrm>
              <a:off x="8938080" y="38160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8" name="Google Shape;174;p7"/>
            <p:cNvSpPr/>
            <p:nvPr/>
          </p:nvSpPr>
          <p:spPr>
            <a:xfrm>
              <a:off x="8983800" y="38617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69" name="Google Shape;175;p7"/>
            <p:cNvSpPr/>
            <p:nvPr/>
          </p:nvSpPr>
          <p:spPr>
            <a:xfrm>
              <a:off x="9029880" y="39078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Tree>
  </p:cSld>
  <p:clrMap bg1="lt1" bg2="lt2" tx1="dk1" tx2="dk2" accent1="accent1" accent2="accent2" accent3="accent3" accent4="accent4" accent5="accent5" accent6="accent6" hlink="hlink" folHlink="folHlink"/>
  <p:sldLayoutIdLst>
    <p:sldLayoutId id="2147483699" r:id="rId3"/>
  </p:sldLayoutIdLst>
</p:sldMaster>
</file>

<file path=ppt/slideMasters/slideMaster2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70"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500" spc="-1" strike="noStrike">
                <a:solidFill>
                  <a:schemeClr val="dk1"/>
                </a:solidFill>
                <a:latin typeface="Arial"/>
              </a:rPr>
              <a:t>Click to edit the title text format</a:t>
            </a:r>
            <a:endParaRPr b="0" lang="fr-FR" sz="6500" spc="-1" strike="noStrike">
              <a:solidFill>
                <a:schemeClr val="dk1"/>
              </a:solidFill>
              <a:latin typeface="Arial"/>
            </a:endParaRPr>
          </a:p>
        </p:txBody>
      </p:sp>
      <p:pic>
        <p:nvPicPr>
          <p:cNvPr id="671" name="Google Shape;178;p8" descr=""/>
          <p:cNvPicPr/>
          <p:nvPr/>
        </p:nvPicPr>
        <p:blipFill>
          <a:blip r:embed="rId2">
            <a:alphaModFix amt="63000"/>
          </a:blip>
          <a:srcRect l="50780" t="55966" r="5115" b="0"/>
          <a:stretch/>
        </p:blipFill>
        <p:spPr>
          <a:xfrm rot="10800000">
            <a:off x="-645120" y="-759600"/>
            <a:ext cx="2928240" cy="2854800"/>
          </a:xfrm>
          <a:prstGeom prst="rect">
            <a:avLst/>
          </a:prstGeom>
          <a:ln w="0">
            <a:noFill/>
          </a:ln>
        </p:spPr>
      </p:pic>
      <p:sp>
        <p:nvSpPr>
          <p:cNvPr id="672" name="Google Shape;179;p8"/>
          <p:cNvSpPr/>
          <p:nvPr/>
        </p:nvSpPr>
        <p:spPr>
          <a:xfrm>
            <a:off x="208440" y="25315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673" name="Google Shape;180;p8"/>
          <p:cNvGrpSpPr/>
          <p:nvPr/>
        </p:nvGrpSpPr>
        <p:grpSpPr>
          <a:xfrm>
            <a:off x="8728920" y="2053440"/>
            <a:ext cx="32400" cy="273960"/>
            <a:chOff x="8728920" y="2053440"/>
            <a:chExt cx="32400" cy="273960"/>
          </a:xfrm>
        </p:grpSpPr>
        <p:sp>
          <p:nvSpPr>
            <p:cNvPr id="674" name="Google Shape;181;p8"/>
            <p:cNvSpPr/>
            <p:nvPr/>
          </p:nvSpPr>
          <p:spPr>
            <a:xfrm rot="5400000">
              <a:off x="8728920" y="20534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75" name="Google Shape;182;p8"/>
            <p:cNvSpPr/>
            <p:nvPr/>
          </p:nvSpPr>
          <p:spPr>
            <a:xfrm rot="5400000">
              <a:off x="8728920" y="2113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76" name="Google Shape;183;p8"/>
            <p:cNvSpPr/>
            <p:nvPr/>
          </p:nvSpPr>
          <p:spPr>
            <a:xfrm rot="5400000">
              <a:off x="8728920" y="2174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77" name="Google Shape;184;p8"/>
            <p:cNvSpPr/>
            <p:nvPr/>
          </p:nvSpPr>
          <p:spPr>
            <a:xfrm rot="5400000">
              <a:off x="8728920" y="22348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678" name="Google Shape;185;p8"/>
            <p:cNvSpPr/>
            <p:nvPr/>
          </p:nvSpPr>
          <p:spPr>
            <a:xfrm rot="5400000">
              <a:off x="8728920" y="2295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679" name="Google Shape;186;p8"/>
          <p:cNvGrpSpPr/>
          <p:nvPr/>
        </p:nvGrpSpPr>
        <p:grpSpPr>
          <a:xfrm>
            <a:off x="-10440" y="1347120"/>
            <a:ext cx="9550440" cy="2386800"/>
            <a:chOff x="-10440" y="1347120"/>
            <a:chExt cx="9550440" cy="2386800"/>
          </a:xfrm>
        </p:grpSpPr>
        <p:grpSp>
          <p:nvGrpSpPr>
            <p:cNvPr id="680" name="Google Shape;187;p8"/>
            <p:cNvGrpSpPr/>
            <p:nvPr/>
          </p:nvGrpSpPr>
          <p:grpSpPr>
            <a:xfrm>
              <a:off x="8443080" y="2637000"/>
              <a:ext cx="1096920" cy="1096920"/>
              <a:chOff x="8443080" y="2637000"/>
              <a:chExt cx="1096920" cy="1096920"/>
            </a:xfrm>
          </p:grpSpPr>
          <p:sp>
            <p:nvSpPr>
              <p:cNvPr id="681" name="Google Shape;188;p8"/>
              <p:cNvSpPr/>
              <p:nvPr/>
            </p:nvSpPr>
            <p:spPr>
              <a:xfrm>
                <a:off x="8443080" y="263700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2" name="Google Shape;189;p8"/>
              <p:cNvSpPr/>
              <p:nvPr/>
            </p:nvSpPr>
            <p:spPr>
              <a:xfrm>
                <a:off x="8499600" y="2693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3" name="Google Shape;190;p8"/>
              <p:cNvSpPr/>
              <p:nvPr/>
            </p:nvSpPr>
            <p:spPr>
              <a:xfrm>
                <a:off x="8552520" y="2746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4" name="Google Shape;191;p8"/>
              <p:cNvSpPr/>
              <p:nvPr/>
            </p:nvSpPr>
            <p:spPr>
              <a:xfrm>
                <a:off x="8607600" y="2801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5" name="Google Shape;192;p8"/>
              <p:cNvSpPr/>
              <p:nvPr/>
            </p:nvSpPr>
            <p:spPr>
              <a:xfrm>
                <a:off x="8662320" y="2856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6" name="Google Shape;193;p8"/>
              <p:cNvSpPr/>
              <p:nvPr/>
            </p:nvSpPr>
            <p:spPr>
              <a:xfrm>
                <a:off x="8717040" y="291096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7" name="Google Shape;194;p8"/>
              <p:cNvSpPr/>
              <p:nvPr/>
            </p:nvSpPr>
            <p:spPr>
              <a:xfrm>
                <a:off x="8778240" y="297216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88" name="Google Shape;195;p8"/>
              <p:cNvSpPr/>
              <p:nvPr/>
            </p:nvSpPr>
            <p:spPr>
              <a:xfrm>
                <a:off x="8839080" y="3033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689" name="Google Shape;196;p8"/>
            <p:cNvGrpSpPr/>
            <p:nvPr/>
          </p:nvGrpSpPr>
          <p:grpSpPr>
            <a:xfrm>
              <a:off x="-10440" y="1347120"/>
              <a:ext cx="822600" cy="822600"/>
              <a:chOff x="-10440" y="1347120"/>
              <a:chExt cx="822600" cy="822600"/>
            </a:xfrm>
          </p:grpSpPr>
          <p:sp>
            <p:nvSpPr>
              <p:cNvPr id="690" name="Google Shape;197;p8"/>
              <p:cNvSpPr/>
              <p:nvPr/>
            </p:nvSpPr>
            <p:spPr>
              <a:xfrm>
                <a:off x="-10440" y="134712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1" name="Google Shape;198;p8"/>
              <p:cNvSpPr/>
              <p:nvPr/>
            </p:nvSpPr>
            <p:spPr>
              <a:xfrm>
                <a:off x="32040" y="138960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2" name="Google Shape;199;p8"/>
              <p:cNvSpPr/>
              <p:nvPr/>
            </p:nvSpPr>
            <p:spPr>
              <a:xfrm>
                <a:off x="71640" y="14295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3" name="Google Shape;200;p8"/>
              <p:cNvSpPr/>
              <p:nvPr/>
            </p:nvSpPr>
            <p:spPr>
              <a:xfrm>
                <a:off x="113040" y="147060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4" name="Google Shape;201;p8"/>
              <p:cNvSpPr/>
              <p:nvPr/>
            </p:nvSpPr>
            <p:spPr>
              <a:xfrm>
                <a:off x="154080" y="151164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5" name="Google Shape;202;p8"/>
              <p:cNvSpPr/>
              <p:nvPr/>
            </p:nvSpPr>
            <p:spPr>
              <a:xfrm>
                <a:off x="195120" y="155268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6" name="Google Shape;203;p8"/>
              <p:cNvSpPr/>
              <p:nvPr/>
            </p:nvSpPr>
            <p:spPr>
              <a:xfrm>
                <a:off x="240840" y="159876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697" name="Google Shape;204;p8"/>
              <p:cNvSpPr/>
              <p:nvPr/>
            </p:nvSpPr>
            <p:spPr>
              <a:xfrm>
                <a:off x="286560" y="164448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698" name="Google Shape;205;p8" descr=""/>
          <p:cNvPicPr/>
          <p:nvPr/>
        </p:nvPicPr>
        <p:blipFill>
          <a:blip r:embed="rId3"/>
          <a:srcRect l="13064" t="17895" r="17337" b="24661"/>
          <a:stretch/>
        </p:blipFill>
        <p:spPr>
          <a:xfrm>
            <a:off x="7148520" y="3033720"/>
            <a:ext cx="2700720" cy="21769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701" r:id="rId4"/>
  </p:sldLayoutIdLst>
</p:sldMaster>
</file>

<file path=ppt/slideMasters/slideMaster2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99" name="PlaceHolder 1"/>
          <p:cNvSpPr>
            <a:spLocks noGrp="1"/>
          </p:cNvSpPr>
          <p:nvPr>
            <p:ph type="title"/>
          </p:nvPr>
        </p:nvSpPr>
        <p:spPr>
          <a:xfrm>
            <a:off x="3037680" y="1669320"/>
            <a:ext cx="4442760" cy="1197720"/>
          </a:xfrm>
          <a:prstGeom prst="rect">
            <a:avLst/>
          </a:prstGeom>
          <a:noFill/>
          <a:ln w="0">
            <a:noFill/>
          </a:ln>
        </p:spPr>
        <p:txBody>
          <a:bodyPr lIns="91440" rIns="91440" tIns="91440" bIns="91440" anchor="b">
            <a:noAutofit/>
          </a:bodyPr>
          <a:p>
            <a:pPr indent="0">
              <a:buNone/>
            </a:pPr>
            <a:r>
              <a:rPr b="0" lang="fr-FR" sz="7500" spc="-1" strike="noStrike">
                <a:solidFill>
                  <a:schemeClr val="dk1"/>
                </a:solidFill>
                <a:latin typeface="Arial"/>
              </a:rPr>
              <a:t>Click to edit the title text format</a:t>
            </a:r>
            <a:endParaRPr b="0" lang="fr-FR" sz="7500" spc="-1" strike="noStrike">
              <a:solidFill>
                <a:schemeClr val="dk1"/>
              </a:solidFill>
              <a:latin typeface="Arial"/>
            </a:endParaRPr>
          </a:p>
        </p:txBody>
      </p:sp>
      <p:pic>
        <p:nvPicPr>
          <p:cNvPr id="700" name="Google Shape;209;p9" descr=""/>
          <p:cNvPicPr/>
          <p:nvPr/>
        </p:nvPicPr>
        <p:blipFill>
          <a:blip r:embed="rId2">
            <a:alphaModFix amt="58000"/>
          </a:blip>
          <a:srcRect l="2380" t="0" r="54203" b="55966"/>
          <a:stretch/>
        </p:blipFill>
        <p:spPr>
          <a:xfrm rot="14701800">
            <a:off x="7404120" y="3762000"/>
            <a:ext cx="2896560" cy="2853720"/>
          </a:xfrm>
          <a:prstGeom prst="rect">
            <a:avLst/>
          </a:prstGeom>
          <a:ln w="0">
            <a:noFill/>
          </a:ln>
        </p:spPr>
      </p:pic>
      <p:sp>
        <p:nvSpPr>
          <p:cNvPr id="701" name="Google Shape;210;p9"/>
          <p:cNvSpPr/>
          <p:nvPr/>
        </p:nvSpPr>
        <p:spPr>
          <a:xfrm>
            <a:off x="7283520" y="46839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702" name="Google Shape;211;p9"/>
          <p:cNvGrpSpPr/>
          <p:nvPr/>
        </p:nvGrpSpPr>
        <p:grpSpPr>
          <a:xfrm>
            <a:off x="8721720" y="3652560"/>
            <a:ext cx="822600" cy="822600"/>
            <a:chOff x="8721720" y="3652560"/>
            <a:chExt cx="822600" cy="822600"/>
          </a:xfrm>
        </p:grpSpPr>
        <p:sp>
          <p:nvSpPr>
            <p:cNvPr id="703" name="Google Shape;212;p9"/>
            <p:cNvSpPr/>
            <p:nvPr/>
          </p:nvSpPr>
          <p:spPr>
            <a:xfrm>
              <a:off x="8721720" y="36525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4" name="Google Shape;213;p9"/>
            <p:cNvSpPr/>
            <p:nvPr/>
          </p:nvSpPr>
          <p:spPr>
            <a:xfrm>
              <a:off x="8764200" y="36950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5" name="Google Shape;214;p9"/>
            <p:cNvSpPr/>
            <p:nvPr/>
          </p:nvSpPr>
          <p:spPr>
            <a:xfrm>
              <a:off x="8803800" y="3734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6" name="Google Shape;215;p9"/>
            <p:cNvSpPr/>
            <p:nvPr/>
          </p:nvSpPr>
          <p:spPr>
            <a:xfrm>
              <a:off x="8845200" y="37760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7" name="Google Shape;216;p9"/>
            <p:cNvSpPr/>
            <p:nvPr/>
          </p:nvSpPr>
          <p:spPr>
            <a:xfrm>
              <a:off x="8886240" y="38170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8" name="Google Shape;217;p9"/>
            <p:cNvSpPr/>
            <p:nvPr/>
          </p:nvSpPr>
          <p:spPr>
            <a:xfrm>
              <a:off x="8927280" y="38581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09" name="Google Shape;218;p9"/>
            <p:cNvSpPr/>
            <p:nvPr/>
          </p:nvSpPr>
          <p:spPr>
            <a:xfrm>
              <a:off x="8973000" y="39038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10" name="Google Shape;219;p9"/>
            <p:cNvSpPr/>
            <p:nvPr/>
          </p:nvSpPr>
          <p:spPr>
            <a:xfrm>
              <a:off x="9018720" y="39495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711" name="Google Shape;220;p9"/>
          <p:cNvGrpSpPr/>
          <p:nvPr/>
        </p:nvGrpSpPr>
        <p:grpSpPr>
          <a:xfrm>
            <a:off x="8628480" y="3083760"/>
            <a:ext cx="32400" cy="273960"/>
            <a:chOff x="8628480" y="3083760"/>
            <a:chExt cx="32400" cy="273960"/>
          </a:xfrm>
        </p:grpSpPr>
        <p:sp>
          <p:nvSpPr>
            <p:cNvPr id="712" name="Google Shape;221;p9"/>
            <p:cNvSpPr/>
            <p:nvPr/>
          </p:nvSpPr>
          <p:spPr>
            <a:xfrm flipV="1" rot="16200000">
              <a:off x="8628480" y="33253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713" name="Google Shape;222;p9"/>
            <p:cNvSpPr/>
            <p:nvPr/>
          </p:nvSpPr>
          <p:spPr>
            <a:xfrm flipV="1" rot="16200000">
              <a:off x="8628480" y="32648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714" name="Google Shape;223;p9"/>
            <p:cNvSpPr/>
            <p:nvPr/>
          </p:nvSpPr>
          <p:spPr>
            <a:xfrm flipV="1" rot="16200000">
              <a:off x="8628480" y="32043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715" name="Google Shape;224;p9"/>
            <p:cNvSpPr/>
            <p:nvPr/>
          </p:nvSpPr>
          <p:spPr>
            <a:xfrm flipV="1" rot="16200000">
              <a:off x="8628480" y="3144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716" name="Google Shape;225;p9"/>
            <p:cNvSpPr/>
            <p:nvPr/>
          </p:nvSpPr>
          <p:spPr>
            <a:xfrm flipV="1" rot="16200000">
              <a:off x="8628480" y="30837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71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3" r:id="rId3"/>
  </p:sldLayoutIdLst>
</p:sldMaster>
</file>

<file path=ppt/slideMasters/slideMaster2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718"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719" name="PlaceHolder 2"/>
          <p:cNvSpPr>
            <a:spLocks noGrp="1"/>
          </p:cNvSpPr>
          <p:nvPr>
            <p:ph type="title"/>
          </p:nvPr>
        </p:nvSpPr>
        <p:spPr>
          <a:xfrm>
            <a:off x="720000" y="4014360"/>
            <a:ext cx="7703640" cy="572400"/>
          </a:xfrm>
          <a:prstGeom prst="rect">
            <a:avLst/>
          </a:prstGeom>
          <a:solidFill>
            <a:schemeClr val="lt1"/>
          </a:solidFill>
          <a:ln w="0">
            <a:noFill/>
          </a:ln>
        </p:spPr>
        <p:txBody>
          <a:bodyPr lIns="91440" rIns="91440" tIns="91440" bIns="91440" anchor="t">
            <a:noAutofit/>
          </a:bodyPr>
          <a:p>
            <a:pPr indent="0">
              <a:buNone/>
            </a:pPr>
            <a:r>
              <a:rPr b="0" lang="fr-FR" sz="2500" spc="-1" strike="noStrike">
                <a:solidFill>
                  <a:schemeClr val="dk1"/>
                </a:solidFill>
                <a:latin typeface="Arial"/>
              </a:rPr>
              <a:t>Click to edit the title text format</a:t>
            </a:r>
            <a:endParaRPr b="0" lang="fr-FR" sz="25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5"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3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707" r:id="rId2"/>
  </p:sldLayoutIdLst>
</p:sldMaster>
</file>

<file path=ppt/slideMasters/slideMaster3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20" name="PlaceHolder 1"/>
          <p:cNvSpPr>
            <a:spLocks noGrp="1"/>
          </p:cNvSpPr>
          <p:nvPr>
            <p:ph type="title"/>
          </p:nvPr>
        </p:nvSpPr>
        <p:spPr>
          <a:xfrm>
            <a:off x="716760" y="510840"/>
            <a:ext cx="7710120" cy="482040"/>
          </a:xfrm>
          <a:prstGeom prst="rect">
            <a:avLst/>
          </a:prstGeom>
          <a:noFill/>
          <a:ln w="0">
            <a:noFill/>
          </a:ln>
        </p:spPr>
        <p:txBody>
          <a:bodyPr lIns="91440" rIns="91440" tIns="91440" bIns="91440" anchor="t">
            <a:noAutofit/>
          </a:bodyPr>
          <a:p>
            <a:pPr indent="0">
              <a:buNone/>
            </a:pPr>
            <a:r>
              <a:rPr b="0" lang="fr-FR" sz="2400" spc="-1" strike="noStrike">
                <a:solidFill>
                  <a:schemeClr val="dk1"/>
                </a:solidFill>
                <a:latin typeface="Arial"/>
              </a:rPr>
              <a:t>Click to edit the title text format</a:t>
            </a:r>
            <a:endParaRPr b="0" lang="fr-FR" sz="24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709"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68" name="Google Shape;257;p13" descr=""/>
          <p:cNvPicPr/>
          <p:nvPr/>
        </p:nvPicPr>
        <p:blipFill>
          <a:blip r:embed="rId2"/>
          <a:srcRect l="12358" t="17954" r="14903" b="23637"/>
          <a:stretch/>
        </p:blipFill>
        <p:spPr>
          <a:xfrm flipH="1" rot="16200000">
            <a:off x="-1582560" y="3430440"/>
            <a:ext cx="2670480" cy="2097000"/>
          </a:xfrm>
          <a:prstGeom prst="rect">
            <a:avLst/>
          </a:prstGeom>
          <a:ln w="0">
            <a:noFill/>
          </a:ln>
        </p:spPr>
      </p:pic>
      <p:pic>
        <p:nvPicPr>
          <p:cNvPr id="69" name="Google Shape;258;p13" descr=""/>
          <p:cNvPicPr/>
          <p:nvPr/>
        </p:nvPicPr>
        <p:blipFill>
          <a:blip r:embed="rId3">
            <a:alphaModFix amt="72000"/>
          </a:blip>
          <a:srcRect l="51065" t="57733" r="5518" b="-1765"/>
          <a:stretch/>
        </p:blipFill>
        <p:spPr>
          <a:xfrm flipH="1" rot="10800000">
            <a:off x="7840800" y="-837720"/>
            <a:ext cx="2041200" cy="2009880"/>
          </a:xfrm>
          <a:prstGeom prst="rect">
            <a:avLst/>
          </a:prstGeom>
          <a:ln w="0">
            <a:noFill/>
          </a:ln>
        </p:spPr>
      </p:pic>
      <p:grpSp>
        <p:nvGrpSpPr>
          <p:cNvPr id="70" name="Google Shape;259;p13"/>
          <p:cNvGrpSpPr/>
          <p:nvPr/>
        </p:nvGrpSpPr>
        <p:grpSpPr>
          <a:xfrm>
            <a:off x="408240" y="648000"/>
            <a:ext cx="9152640" cy="5052600"/>
            <a:chOff x="408240" y="648000"/>
            <a:chExt cx="9152640" cy="5052600"/>
          </a:xfrm>
        </p:grpSpPr>
        <p:grpSp>
          <p:nvGrpSpPr>
            <p:cNvPr id="71" name="Google Shape;260;p13"/>
            <p:cNvGrpSpPr/>
            <p:nvPr/>
          </p:nvGrpSpPr>
          <p:grpSpPr>
            <a:xfrm>
              <a:off x="408240" y="4604040"/>
              <a:ext cx="1096560" cy="1096560"/>
              <a:chOff x="408240" y="4604040"/>
              <a:chExt cx="1096560" cy="1096560"/>
            </a:xfrm>
          </p:grpSpPr>
          <p:sp>
            <p:nvSpPr>
              <p:cNvPr id="72" name="Google Shape;261;p13"/>
              <p:cNvSpPr/>
              <p:nvPr/>
            </p:nvSpPr>
            <p:spPr>
              <a:xfrm>
                <a:off x="408240" y="46040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 name="Google Shape;262;p13"/>
              <p:cNvSpPr/>
              <p:nvPr/>
            </p:nvSpPr>
            <p:spPr>
              <a:xfrm>
                <a:off x="464760" y="46605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 name="Google Shape;263;p13"/>
              <p:cNvSpPr/>
              <p:nvPr/>
            </p:nvSpPr>
            <p:spPr>
              <a:xfrm>
                <a:off x="518040" y="47134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5" name="Google Shape;264;p13"/>
              <p:cNvSpPr/>
              <p:nvPr/>
            </p:nvSpPr>
            <p:spPr>
              <a:xfrm>
                <a:off x="572760" y="47685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 name="Google Shape;265;p13"/>
              <p:cNvSpPr/>
              <p:nvPr/>
            </p:nvSpPr>
            <p:spPr>
              <a:xfrm>
                <a:off x="627840" y="48232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 name="Google Shape;266;p13"/>
              <p:cNvSpPr/>
              <p:nvPr/>
            </p:nvSpPr>
            <p:spPr>
              <a:xfrm>
                <a:off x="682560" y="487800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 name="Google Shape;267;p13"/>
              <p:cNvSpPr/>
              <p:nvPr/>
            </p:nvSpPr>
            <p:spPr>
              <a:xfrm>
                <a:off x="743400" y="49392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 name="Google Shape;268;p13"/>
              <p:cNvSpPr/>
              <p:nvPr/>
            </p:nvSpPr>
            <p:spPr>
              <a:xfrm>
                <a:off x="804600" y="50000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80" name="Google Shape;269;p13"/>
            <p:cNvGrpSpPr/>
            <p:nvPr/>
          </p:nvGrpSpPr>
          <p:grpSpPr>
            <a:xfrm>
              <a:off x="8738280" y="648000"/>
              <a:ext cx="822600" cy="822600"/>
              <a:chOff x="8738280" y="648000"/>
              <a:chExt cx="822600" cy="822600"/>
            </a:xfrm>
          </p:grpSpPr>
          <p:sp>
            <p:nvSpPr>
              <p:cNvPr id="81" name="Google Shape;270;p13"/>
              <p:cNvSpPr/>
              <p:nvPr/>
            </p:nvSpPr>
            <p:spPr>
              <a:xfrm>
                <a:off x="8738280" y="64800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2" name="Google Shape;271;p13"/>
              <p:cNvSpPr/>
              <p:nvPr/>
            </p:nvSpPr>
            <p:spPr>
              <a:xfrm>
                <a:off x="8780760" y="69048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 name="Google Shape;272;p13"/>
              <p:cNvSpPr/>
              <p:nvPr/>
            </p:nvSpPr>
            <p:spPr>
              <a:xfrm>
                <a:off x="8820360" y="7300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4" name="Google Shape;273;p13"/>
              <p:cNvSpPr/>
              <p:nvPr/>
            </p:nvSpPr>
            <p:spPr>
              <a:xfrm>
                <a:off x="8861760" y="77148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 name="Google Shape;274;p13"/>
              <p:cNvSpPr/>
              <p:nvPr/>
            </p:nvSpPr>
            <p:spPr>
              <a:xfrm>
                <a:off x="8902800" y="81252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6" name="Google Shape;275;p13"/>
              <p:cNvSpPr/>
              <p:nvPr/>
            </p:nvSpPr>
            <p:spPr>
              <a:xfrm>
                <a:off x="8943840" y="85356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7" name="Google Shape;276;p13"/>
              <p:cNvSpPr/>
              <p:nvPr/>
            </p:nvSpPr>
            <p:spPr>
              <a:xfrm>
                <a:off x="8989560" y="89928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8" name="Google Shape;277;p13"/>
              <p:cNvSpPr/>
              <p:nvPr/>
            </p:nvSpPr>
            <p:spPr>
              <a:xfrm>
                <a:off x="9035640" y="94500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grpSp>
        <p:nvGrpSpPr>
          <p:cNvPr id="89" name="Google Shape;278;p13"/>
          <p:cNvGrpSpPr/>
          <p:nvPr/>
        </p:nvGrpSpPr>
        <p:grpSpPr>
          <a:xfrm>
            <a:off x="286920" y="1699560"/>
            <a:ext cx="8543520" cy="1366920"/>
            <a:chOff x="286920" y="1699560"/>
            <a:chExt cx="8543520" cy="1366920"/>
          </a:xfrm>
        </p:grpSpPr>
        <p:sp>
          <p:nvSpPr>
            <p:cNvPr id="90" name="Google Shape;279;p13"/>
            <p:cNvSpPr/>
            <p:nvPr/>
          </p:nvSpPr>
          <p:spPr>
            <a:xfrm>
              <a:off x="8556480" y="16995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91" name="Google Shape;280;p13"/>
            <p:cNvSpPr/>
            <p:nvPr/>
          </p:nvSpPr>
          <p:spPr>
            <a:xfrm flipH="1">
              <a:off x="286560" y="27925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
        <p:nvSpPr>
          <p:cNvPr id="9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93" name="PlaceHolder 2"/>
          <p:cNvSpPr>
            <a:spLocks noGrp="1"/>
          </p:cNvSpPr>
          <p:nvPr>
            <p:ph type="title"/>
          </p:nvPr>
        </p:nvSpPr>
        <p:spPr>
          <a:xfrm>
            <a:off x="1827360" y="144360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
        <p:nvSpPr>
          <p:cNvPr id="94" name="PlaceHolder 3"/>
          <p:cNvSpPr>
            <a:spLocks noGrp="1"/>
          </p:cNvSpPr>
          <p:nvPr>
            <p:ph type="title"/>
          </p:nvPr>
        </p:nvSpPr>
        <p:spPr>
          <a:xfrm>
            <a:off x="1827360" y="296424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
        <p:nvSpPr>
          <p:cNvPr id="95" name="PlaceHolder 4"/>
          <p:cNvSpPr>
            <a:spLocks noGrp="1"/>
          </p:cNvSpPr>
          <p:nvPr>
            <p:ph type="title"/>
          </p:nvPr>
        </p:nvSpPr>
        <p:spPr>
          <a:xfrm>
            <a:off x="4204800" y="144360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
        <p:nvSpPr>
          <p:cNvPr id="96" name="PlaceHolder 5"/>
          <p:cNvSpPr>
            <a:spLocks noGrp="1"/>
          </p:cNvSpPr>
          <p:nvPr>
            <p:ph type="title"/>
          </p:nvPr>
        </p:nvSpPr>
        <p:spPr>
          <a:xfrm>
            <a:off x="4204800" y="296424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
        <p:nvSpPr>
          <p:cNvPr id="97" name="PlaceHolder 6"/>
          <p:cNvSpPr>
            <a:spLocks noGrp="1"/>
          </p:cNvSpPr>
          <p:nvPr>
            <p:ph type="title"/>
          </p:nvPr>
        </p:nvSpPr>
        <p:spPr>
          <a:xfrm>
            <a:off x="6582240" y="144360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
        <p:nvSpPr>
          <p:cNvPr id="98" name="PlaceHolder 7"/>
          <p:cNvSpPr>
            <a:spLocks noGrp="1"/>
          </p:cNvSpPr>
          <p:nvPr>
            <p:ph type="title"/>
          </p:nvPr>
        </p:nvSpPr>
        <p:spPr>
          <a:xfrm>
            <a:off x="6582240" y="2964240"/>
            <a:ext cx="734400" cy="731160"/>
          </a:xfrm>
          <a:prstGeom prst="rect">
            <a:avLst/>
          </a:prstGeom>
          <a:noFill/>
          <a:ln w="19080">
            <a:solidFill>
              <a:schemeClr val="dk1"/>
            </a:solidFill>
            <a:round/>
          </a:ln>
        </p:spPr>
        <p:txBody>
          <a:bodyPr lIns="91440" rIns="91440" tIns="91440" bIns="91440" anchor="ctr">
            <a:noAutofit/>
          </a:bodyPr>
          <a:p>
            <a:pPr indent="0" algn="ctr">
              <a:lnSpc>
                <a:spcPct val="100000"/>
              </a:lnSpc>
              <a:buNone/>
            </a:pPr>
            <a:r>
              <a:rPr b="0" lang="fr-FR" sz="3000" spc="-1" strike="noStrike">
                <a:solidFill>
                  <a:schemeClr val="dk1"/>
                </a:solidFill>
                <a:latin typeface="DM Sans Medium"/>
                <a:ea typeface="DM Sans Medium"/>
              </a:rPr>
              <a:t>xx%</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713160" y="444960"/>
            <a:ext cx="771732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100" name="Google Shape;296;p14" descr=""/>
          <p:cNvPicPr/>
          <p:nvPr/>
        </p:nvPicPr>
        <p:blipFill>
          <a:blip r:embed="rId2"/>
          <a:srcRect l="10330" t="19134" r="12747" b="11417"/>
          <a:stretch/>
        </p:blipFill>
        <p:spPr>
          <a:xfrm flipH="1" rot="15425400">
            <a:off x="7583040" y="-1231560"/>
            <a:ext cx="2367000" cy="2086920"/>
          </a:xfrm>
          <a:prstGeom prst="rect">
            <a:avLst/>
          </a:prstGeom>
          <a:ln w="0">
            <a:noFill/>
          </a:ln>
        </p:spPr>
      </p:pic>
      <p:grpSp>
        <p:nvGrpSpPr>
          <p:cNvPr id="101" name="Google Shape;297;p14"/>
          <p:cNvGrpSpPr/>
          <p:nvPr/>
        </p:nvGrpSpPr>
        <p:grpSpPr>
          <a:xfrm>
            <a:off x="8601480" y="1531440"/>
            <a:ext cx="32400" cy="273960"/>
            <a:chOff x="8601480" y="1531440"/>
            <a:chExt cx="32400" cy="273960"/>
          </a:xfrm>
        </p:grpSpPr>
        <p:sp>
          <p:nvSpPr>
            <p:cNvPr id="102" name="Google Shape;298;p14"/>
            <p:cNvSpPr/>
            <p:nvPr/>
          </p:nvSpPr>
          <p:spPr>
            <a:xfrm flipV="1" rot="16200000">
              <a:off x="8601480" y="1773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03" name="Google Shape;299;p14"/>
            <p:cNvSpPr/>
            <p:nvPr/>
          </p:nvSpPr>
          <p:spPr>
            <a:xfrm flipV="1" rot="16200000">
              <a:off x="8601480" y="17125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04" name="Google Shape;300;p14"/>
            <p:cNvSpPr/>
            <p:nvPr/>
          </p:nvSpPr>
          <p:spPr>
            <a:xfrm flipV="1" rot="16200000">
              <a:off x="8601480" y="16520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05" name="Google Shape;301;p14"/>
            <p:cNvSpPr/>
            <p:nvPr/>
          </p:nvSpPr>
          <p:spPr>
            <a:xfrm flipV="1" rot="16200000">
              <a:off x="8601480" y="1591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06" name="Google Shape;302;p14"/>
            <p:cNvSpPr/>
            <p:nvPr/>
          </p:nvSpPr>
          <p:spPr>
            <a:xfrm flipV="1" rot="16200000">
              <a:off x="8601480" y="15314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pic>
        <p:nvPicPr>
          <p:cNvPr id="107" name="Google Shape;303;p14" descr=""/>
          <p:cNvPicPr/>
          <p:nvPr/>
        </p:nvPicPr>
        <p:blipFill>
          <a:blip r:embed="rId3">
            <a:alphaModFix amt="72000"/>
          </a:blip>
          <a:srcRect l="51065" t="57733" r="5518" b="-1765"/>
          <a:stretch/>
        </p:blipFill>
        <p:spPr>
          <a:xfrm flipH="1">
            <a:off x="-736920" y="3970080"/>
            <a:ext cx="2041200" cy="2009880"/>
          </a:xfrm>
          <a:prstGeom prst="rect">
            <a:avLst/>
          </a:prstGeom>
          <a:ln w="0">
            <a:noFill/>
          </a:ln>
        </p:spPr>
      </p:pic>
      <p:grpSp>
        <p:nvGrpSpPr>
          <p:cNvPr id="108" name="Google Shape;304;p14"/>
          <p:cNvGrpSpPr/>
          <p:nvPr/>
        </p:nvGrpSpPr>
        <p:grpSpPr>
          <a:xfrm>
            <a:off x="-415800" y="612720"/>
            <a:ext cx="9931320" cy="3881520"/>
            <a:chOff x="-415800" y="612720"/>
            <a:chExt cx="9931320" cy="3881520"/>
          </a:xfrm>
        </p:grpSpPr>
        <p:grpSp>
          <p:nvGrpSpPr>
            <p:cNvPr id="109" name="Google Shape;305;p14"/>
            <p:cNvGrpSpPr/>
            <p:nvPr/>
          </p:nvGrpSpPr>
          <p:grpSpPr>
            <a:xfrm>
              <a:off x="8692920" y="612720"/>
              <a:ext cx="822600" cy="822600"/>
              <a:chOff x="8692920" y="612720"/>
              <a:chExt cx="822600" cy="822600"/>
            </a:xfrm>
          </p:grpSpPr>
          <p:sp>
            <p:nvSpPr>
              <p:cNvPr id="110" name="Google Shape;306;p14"/>
              <p:cNvSpPr/>
              <p:nvPr/>
            </p:nvSpPr>
            <p:spPr>
              <a:xfrm flipV="1">
                <a:off x="8692920" y="61200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1" name="Google Shape;307;p14"/>
              <p:cNvSpPr/>
              <p:nvPr/>
            </p:nvSpPr>
            <p:spPr>
              <a:xfrm flipV="1">
                <a:off x="8735400" y="65448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2" name="Google Shape;308;p14"/>
              <p:cNvSpPr/>
              <p:nvPr/>
            </p:nvSpPr>
            <p:spPr>
              <a:xfrm flipV="1">
                <a:off x="8775360" y="6951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3" name="Google Shape;309;p14"/>
              <p:cNvSpPr/>
              <p:nvPr/>
            </p:nvSpPr>
            <p:spPr>
              <a:xfrm flipV="1">
                <a:off x="8816400" y="7358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4" name="Google Shape;310;p14"/>
              <p:cNvSpPr/>
              <p:nvPr/>
            </p:nvSpPr>
            <p:spPr>
              <a:xfrm flipV="1">
                <a:off x="8857800" y="7768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5" name="Google Shape;311;p14"/>
              <p:cNvSpPr/>
              <p:nvPr/>
            </p:nvSpPr>
            <p:spPr>
              <a:xfrm flipV="1">
                <a:off x="8898840" y="81864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6" name="Google Shape;312;p14"/>
              <p:cNvSpPr/>
              <p:nvPr/>
            </p:nvSpPr>
            <p:spPr>
              <a:xfrm flipV="1">
                <a:off x="8944560" y="86436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17" name="Google Shape;313;p14"/>
              <p:cNvSpPr/>
              <p:nvPr/>
            </p:nvSpPr>
            <p:spPr>
              <a:xfrm flipV="1">
                <a:off x="8990280" y="91008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118" name="Google Shape;314;p14"/>
            <p:cNvGrpSpPr/>
            <p:nvPr/>
          </p:nvGrpSpPr>
          <p:grpSpPr>
            <a:xfrm>
              <a:off x="-415800" y="3671640"/>
              <a:ext cx="822600" cy="822600"/>
              <a:chOff x="-415800" y="3671640"/>
              <a:chExt cx="822600" cy="822600"/>
            </a:xfrm>
          </p:grpSpPr>
          <p:sp>
            <p:nvSpPr>
              <p:cNvPr id="119" name="Google Shape;315;p14"/>
              <p:cNvSpPr/>
              <p:nvPr/>
            </p:nvSpPr>
            <p:spPr>
              <a:xfrm rot="10800000">
                <a:off x="-415800" y="367164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0" name="Google Shape;316;p14"/>
              <p:cNvSpPr/>
              <p:nvPr/>
            </p:nvSpPr>
            <p:spPr>
              <a:xfrm rot="10800000">
                <a:off x="-373320" y="371412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1" name="Google Shape;317;p14"/>
              <p:cNvSpPr/>
              <p:nvPr/>
            </p:nvSpPr>
            <p:spPr>
              <a:xfrm rot="10800000">
                <a:off x="-333360" y="375372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2" name="Google Shape;318;p14"/>
              <p:cNvSpPr/>
              <p:nvPr/>
            </p:nvSpPr>
            <p:spPr>
              <a:xfrm rot="10800000">
                <a:off x="-292320" y="379512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3" name="Google Shape;319;p14"/>
              <p:cNvSpPr/>
              <p:nvPr/>
            </p:nvSpPr>
            <p:spPr>
              <a:xfrm rot="10800000">
                <a:off x="-251280" y="383580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4" name="Google Shape;320;p14"/>
              <p:cNvSpPr/>
              <p:nvPr/>
            </p:nvSpPr>
            <p:spPr>
              <a:xfrm rot="10800000">
                <a:off x="-209880" y="387720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5" name="Google Shape;321;p14"/>
              <p:cNvSpPr/>
              <p:nvPr/>
            </p:nvSpPr>
            <p:spPr>
              <a:xfrm rot="10800000">
                <a:off x="-164520" y="392292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26" name="Google Shape;322;p14"/>
              <p:cNvSpPr/>
              <p:nvPr/>
            </p:nvSpPr>
            <p:spPr>
              <a:xfrm rot="10800000">
                <a:off x="-118800" y="396864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127" name="Google Shape;323;p14"/>
          <p:cNvSpPr/>
          <p:nvPr/>
        </p:nvSpPr>
        <p:spPr>
          <a:xfrm rot="10800000">
            <a:off x="314640" y="31687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28" name="PlaceHolder 1"/>
          <p:cNvSpPr>
            <a:spLocks noGrp="1"/>
          </p:cNvSpPr>
          <p:nvPr>
            <p:ph type="title"/>
          </p:nvPr>
        </p:nvSpPr>
        <p:spPr>
          <a:xfrm>
            <a:off x="713160" y="444960"/>
            <a:ext cx="771732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pic>
        <p:nvPicPr>
          <p:cNvPr id="129" name="Google Shape;326;p15" descr=""/>
          <p:cNvPicPr/>
          <p:nvPr/>
        </p:nvPicPr>
        <p:blipFill>
          <a:blip r:embed="rId2"/>
          <a:srcRect l="12358" t="17954" r="14903" b="23637"/>
          <a:stretch/>
        </p:blipFill>
        <p:spPr>
          <a:xfrm flipH="1" rot="16200000">
            <a:off x="-1582560" y="3430440"/>
            <a:ext cx="2670480" cy="2097000"/>
          </a:xfrm>
          <a:prstGeom prst="rect">
            <a:avLst/>
          </a:prstGeom>
          <a:ln w="0">
            <a:noFill/>
          </a:ln>
        </p:spPr>
      </p:pic>
      <p:sp>
        <p:nvSpPr>
          <p:cNvPr id="130" name="Google Shape;327;p15"/>
          <p:cNvSpPr/>
          <p:nvPr/>
        </p:nvSpPr>
        <p:spPr>
          <a:xfrm flipH="1">
            <a:off x="286560" y="279252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pic>
        <p:nvPicPr>
          <p:cNvPr id="131" name="Google Shape;328;p15" descr=""/>
          <p:cNvPicPr/>
          <p:nvPr/>
        </p:nvPicPr>
        <p:blipFill>
          <a:blip r:embed="rId3">
            <a:alphaModFix amt="58000"/>
          </a:blip>
          <a:srcRect l="2380" t="0" r="54203" b="55966"/>
          <a:stretch/>
        </p:blipFill>
        <p:spPr>
          <a:xfrm rot="14701800">
            <a:off x="7756920" y="3987000"/>
            <a:ext cx="2591640" cy="2553480"/>
          </a:xfrm>
          <a:prstGeom prst="rect">
            <a:avLst/>
          </a:prstGeom>
          <a:ln w="0">
            <a:noFill/>
          </a:ln>
        </p:spPr>
      </p:pic>
      <p:grpSp>
        <p:nvGrpSpPr>
          <p:cNvPr id="132" name="Google Shape;329;p15"/>
          <p:cNvGrpSpPr/>
          <p:nvPr/>
        </p:nvGrpSpPr>
        <p:grpSpPr>
          <a:xfrm>
            <a:off x="408240" y="3652560"/>
            <a:ext cx="9136080" cy="2048040"/>
            <a:chOff x="408240" y="3652560"/>
            <a:chExt cx="9136080" cy="2048040"/>
          </a:xfrm>
        </p:grpSpPr>
        <p:grpSp>
          <p:nvGrpSpPr>
            <p:cNvPr id="133" name="Google Shape;330;p15"/>
            <p:cNvGrpSpPr/>
            <p:nvPr/>
          </p:nvGrpSpPr>
          <p:grpSpPr>
            <a:xfrm>
              <a:off x="408240" y="4604040"/>
              <a:ext cx="1096560" cy="1096560"/>
              <a:chOff x="408240" y="4604040"/>
              <a:chExt cx="1096560" cy="1096560"/>
            </a:xfrm>
          </p:grpSpPr>
          <p:sp>
            <p:nvSpPr>
              <p:cNvPr id="134" name="Google Shape;331;p15"/>
              <p:cNvSpPr/>
              <p:nvPr/>
            </p:nvSpPr>
            <p:spPr>
              <a:xfrm>
                <a:off x="408240" y="46040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35" name="Google Shape;332;p15"/>
              <p:cNvSpPr/>
              <p:nvPr/>
            </p:nvSpPr>
            <p:spPr>
              <a:xfrm>
                <a:off x="464760" y="46605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36" name="Google Shape;333;p15"/>
              <p:cNvSpPr/>
              <p:nvPr/>
            </p:nvSpPr>
            <p:spPr>
              <a:xfrm>
                <a:off x="518040" y="47134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37" name="Google Shape;334;p15"/>
              <p:cNvSpPr/>
              <p:nvPr/>
            </p:nvSpPr>
            <p:spPr>
              <a:xfrm>
                <a:off x="572760" y="47685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38" name="Google Shape;335;p15"/>
              <p:cNvSpPr/>
              <p:nvPr/>
            </p:nvSpPr>
            <p:spPr>
              <a:xfrm>
                <a:off x="627840" y="48232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39" name="Google Shape;336;p15"/>
              <p:cNvSpPr/>
              <p:nvPr/>
            </p:nvSpPr>
            <p:spPr>
              <a:xfrm>
                <a:off x="682560" y="487800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0" name="Google Shape;337;p15"/>
              <p:cNvSpPr/>
              <p:nvPr/>
            </p:nvSpPr>
            <p:spPr>
              <a:xfrm>
                <a:off x="743400" y="49392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1" name="Google Shape;338;p15"/>
              <p:cNvSpPr/>
              <p:nvPr/>
            </p:nvSpPr>
            <p:spPr>
              <a:xfrm>
                <a:off x="804600" y="50000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142" name="Google Shape;339;p15"/>
            <p:cNvGrpSpPr/>
            <p:nvPr/>
          </p:nvGrpSpPr>
          <p:grpSpPr>
            <a:xfrm>
              <a:off x="8721720" y="3652560"/>
              <a:ext cx="822600" cy="822600"/>
              <a:chOff x="8721720" y="3652560"/>
              <a:chExt cx="822600" cy="822600"/>
            </a:xfrm>
          </p:grpSpPr>
          <p:sp>
            <p:nvSpPr>
              <p:cNvPr id="143" name="Google Shape;340;p15"/>
              <p:cNvSpPr/>
              <p:nvPr/>
            </p:nvSpPr>
            <p:spPr>
              <a:xfrm>
                <a:off x="8721720" y="36525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4" name="Google Shape;341;p15"/>
              <p:cNvSpPr/>
              <p:nvPr/>
            </p:nvSpPr>
            <p:spPr>
              <a:xfrm>
                <a:off x="8764200" y="36950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5" name="Google Shape;342;p15"/>
              <p:cNvSpPr/>
              <p:nvPr/>
            </p:nvSpPr>
            <p:spPr>
              <a:xfrm>
                <a:off x="8803800" y="3734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6" name="Google Shape;343;p15"/>
              <p:cNvSpPr/>
              <p:nvPr/>
            </p:nvSpPr>
            <p:spPr>
              <a:xfrm>
                <a:off x="8845200" y="37760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7" name="Google Shape;344;p15"/>
              <p:cNvSpPr/>
              <p:nvPr/>
            </p:nvSpPr>
            <p:spPr>
              <a:xfrm>
                <a:off x="8886240" y="38170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8" name="Google Shape;345;p15"/>
              <p:cNvSpPr/>
              <p:nvPr/>
            </p:nvSpPr>
            <p:spPr>
              <a:xfrm>
                <a:off x="8927280" y="38581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49" name="Google Shape;346;p15"/>
              <p:cNvSpPr/>
              <p:nvPr/>
            </p:nvSpPr>
            <p:spPr>
              <a:xfrm>
                <a:off x="8973000" y="39038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50" name="Google Shape;347;p15"/>
              <p:cNvSpPr/>
              <p:nvPr/>
            </p:nvSpPr>
            <p:spPr>
              <a:xfrm>
                <a:off x="9018720" y="39495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grpSp>
        <p:nvGrpSpPr>
          <p:cNvPr id="151" name="Google Shape;348;p15"/>
          <p:cNvGrpSpPr/>
          <p:nvPr/>
        </p:nvGrpSpPr>
        <p:grpSpPr>
          <a:xfrm>
            <a:off x="8628480" y="3236040"/>
            <a:ext cx="32400" cy="273960"/>
            <a:chOff x="8628480" y="3236040"/>
            <a:chExt cx="32400" cy="273960"/>
          </a:xfrm>
        </p:grpSpPr>
        <p:sp>
          <p:nvSpPr>
            <p:cNvPr id="152" name="Google Shape;349;p15"/>
            <p:cNvSpPr/>
            <p:nvPr/>
          </p:nvSpPr>
          <p:spPr>
            <a:xfrm flipV="1" rot="16200000">
              <a:off x="8628480" y="34776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53" name="Google Shape;350;p15"/>
            <p:cNvSpPr/>
            <p:nvPr/>
          </p:nvSpPr>
          <p:spPr>
            <a:xfrm flipV="1" rot="16200000">
              <a:off x="8628480" y="34174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54" name="Google Shape;351;p15"/>
            <p:cNvSpPr/>
            <p:nvPr/>
          </p:nvSpPr>
          <p:spPr>
            <a:xfrm flipV="1" rot="16200000">
              <a:off x="8628480" y="33570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55" name="Google Shape;352;p15"/>
            <p:cNvSpPr/>
            <p:nvPr/>
          </p:nvSpPr>
          <p:spPr>
            <a:xfrm flipV="1" rot="16200000">
              <a:off x="8628480" y="32965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56" name="Google Shape;353;p15"/>
            <p:cNvSpPr/>
            <p:nvPr/>
          </p:nvSpPr>
          <p:spPr>
            <a:xfrm flipV="1" rot="16200000">
              <a:off x="8628480" y="32360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57" name="PlaceHolder 1"/>
          <p:cNvSpPr>
            <a:spLocks noGrp="1"/>
          </p:cNvSpPr>
          <p:nvPr>
            <p:ph type="title"/>
          </p:nvPr>
        </p:nvSpPr>
        <p:spPr>
          <a:xfrm>
            <a:off x="713160" y="444960"/>
            <a:ext cx="771732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158" name="Google Shape;356;p16"/>
          <p:cNvSpPr/>
          <p:nvPr/>
        </p:nvSpPr>
        <p:spPr>
          <a:xfrm>
            <a:off x="8509680" y="27878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59" name="Google Shape;357;p16"/>
          <p:cNvSpPr/>
          <p:nvPr/>
        </p:nvSpPr>
        <p:spPr>
          <a:xfrm flipH="1">
            <a:off x="90000" y="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nvGrpSpPr>
          <p:cNvPr id="160" name="Google Shape;358;p16"/>
          <p:cNvGrpSpPr/>
          <p:nvPr/>
        </p:nvGrpSpPr>
        <p:grpSpPr>
          <a:xfrm>
            <a:off x="516240" y="1571400"/>
            <a:ext cx="32400" cy="273960"/>
            <a:chOff x="516240" y="1571400"/>
            <a:chExt cx="32400" cy="273960"/>
          </a:xfrm>
        </p:grpSpPr>
        <p:sp>
          <p:nvSpPr>
            <p:cNvPr id="161" name="Google Shape;359;p16"/>
            <p:cNvSpPr/>
            <p:nvPr/>
          </p:nvSpPr>
          <p:spPr>
            <a:xfrm rot="5400000">
              <a:off x="516240" y="157140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62" name="Google Shape;360;p16"/>
            <p:cNvSpPr/>
            <p:nvPr/>
          </p:nvSpPr>
          <p:spPr>
            <a:xfrm rot="5400000">
              <a:off x="516240" y="16318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63" name="Google Shape;361;p16"/>
            <p:cNvSpPr/>
            <p:nvPr/>
          </p:nvSpPr>
          <p:spPr>
            <a:xfrm rot="5400000">
              <a:off x="516240" y="16923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64" name="Google Shape;362;p16"/>
            <p:cNvSpPr/>
            <p:nvPr/>
          </p:nvSpPr>
          <p:spPr>
            <a:xfrm rot="5400000">
              <a:off x="516240" y="17524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165" name="Google Shape;363;p16"/>
            <p:cNvSpPr/>
            <p:nvPr/>
          </p:nvSpPr>
          <p:spPr>
            <a:xfrm rot="5400000">
              <a:off x="516240" y="18129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166" name="Google Shape;364;p16"/>
          <p:cNvGrpSpPr/>
          <p:nvPr/>
        </p:nvGrpSpPr>
        <p:grpSpPr>
          <a:xfrm>
            <a:off x="-411840" y="859320"/>
            <a:ext cx="10104120" cy="3327480"/>
            <a:chOff x="-411840" y="859320"/>
            <a:chExt cx="10104120" cy="3327480"/>
          </a:xfrm>
        </p:grpSpPr>
        <p:grpSp>
          <p:nvGrpSpPr>
            <p:cNvPr id="167" name="Google Shape;365;p16"/>
            <p:cNvGrpSpPr/>
            <p:nvPr/>
          </p:nvGrpSpPr>
          <p:grpSpPr>
            <a:xfrm>
              <a:off x="8595360" y="3089880"/>
              <a:ext cx="1096920" cy="1096920"/>
              <a:chOff x="8595360" y="3089880"/>
              <a:chExt cx="1096920" cy="1096920"/>
            </a:xfrm>
          </p:grpSpPr>
          <p:sp>
            <p:nvSpPr>
              <p:cNvPr id="168" name="Google Shape;366;p16"/>
              <p:cNvSpPr/>
              <p:nvPr/>
            </p:nvSpPr>
            <p:spPr>
              <a:xfrm>
                <a:off x="8595360" y="308988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69" name="Google Shape;367;p16"/>
              <p:cNvSpPr/>
              <p:nvPr/>
            </p:nvSpPr>
            <p:spPr>
              <a:xfrm>
                <a:off x="8651880" y="314640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0" name="Google Shape;368;p16"/>
              <p:cNvSpPr/>
              <p:nvPr/>
            </p:nvSpPr>
            <p:spPr>
              <a:xfrm>
                <a:off x="8704800" y="31996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1" name="Google Shape;369;p16"/>
              <p:cNvSpPr/>
              <p:nvPr/>
            </p:nvSpPr>
            <p:spPr>
              <a:xfrm>
                <a:off x="8759880" y="325440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2" name="Google Shape;370;p16"/>
              <p:cNvSpPr/>
              <p:nvPr/>
            </p:nvSpPr>
            <p:spPr>
              <a:xfrm>
                <a:off x="8814960" y="33094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3" name="Google Shape;371;p16"/>
              <p:cNvSpPr/>
              <p:nvPr/>
            </p:nvSpPr>
            <p:spPr>
              <a:xfrm>
                <a:off x="8869680" y="336420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4" name="Google Shape;372;p16"/>
              <p:cNvSpPr/>
              <p:nvPr/>
            </p:nvSpPr>
            <p:spPr>
              <a:xfrm>
                <a:off x="8930520" y="342504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5" name="Google Shape;373;p16"/>
              <p:cNvSpPr/>
              <p:nvPr/>
            </p:nvSpPr>
            <p:spPr>
              <a:xfrm>
                <a:off x="8991720" y="34862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nvGrpSpPr>
            <p:cNvPr id="176" name="Google Shape;374;p16"/>
            <p:cNvGrpSpPr/>
            <p:nvPr/>
          </p:nvGrpSpPr>
          <p:grpSpPr>
            <a:xfrm>
              <a:off x="-411840" y="859320"/>
              <a:ext cx="822600" cy="822600"/>
              <a:chOff x="-411840" y="859320"/>
              <a:chExt cx="822600" cy="822600"/>
            </a:xfrm>
          </p:grpSpPr>
          <p:sp>
            <p:nvSpPr>
              <p:cNvPr id="177" name="Google Shape;375;p16"/>
              <p:cNvSpPr/>
              <p:nvPr/>
            </p:nvSpPr>
            <p:spPr>
              <a:xfrm flipH="1">
                <a:off x="-412200" y="85932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8" name="Google Shape;376;p16"/>
              <p:cNvSpPr/>
              <p:nvPr/>
            </p:nvSpPr>
            <p:spPr>
              <a:xfrm flipH="1">
                <a:off x="-369720" y="90180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79" name="Google Shape;377;p16"/>
              <p:cNvSpPr/>
              <p:nvPr/>
            </p:nvSpPr>
            <p:spPr>
              <a:xfrm flipH="1">
                <a:off x="-329400" y="94176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0" name="Google Shape;378;p16"/>
              <p:cNvSpPr/>
              <p:nvPr/>
            </p:nvSpPr>
            <p:spPr>
              <a:xfrm flipH="1">
                <a:off x="-288720" y="98280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1" name="Google Shape;379;p16"/>
              <p:cNvSpPr/>
              <p:nvPr/>
            </p:nvSpPr>
            <p:spPr>
              <a:xfrm flipH="1">
                <a:off x="-247680" y="102384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2" name="Google Shape;380;p16"/>
              <p:cNvSpPr/>
              <p:nvPr/>
            </p:nvSpPr>
            <p:spPr>
              <a:xfrm flipH="1">
                <a:off x="-205920" y="106524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3" name="Google Shape;381;p16"/>
              <p:cNvSpPr/>
              <p:nvPr/>
            </p:nvSpPr>
            <p:spPr>
              <a:xfrm flipH="1">
                <a:off x="-160200" y="111096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4" name="Google Shape;382;p16"/>
              <p:cNvSpPr/>
              <p:nvPr/>
            </p:nvSpPr>
            <p:spPr>
              <a:xfrm flipH="1">
                <a:off x="-114480" y="115668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pic>
        <p:nvPicPr>
          <p:cNvPr id="185" name="Google Shape;383;p16" descr=""/>
          <p:cNvPicPr/>
          <p:nvPr/>
        </p:nvPicPr>
        <p:blipFill>
          <a:blip r:embed="rId2"/>
          <a:srcRect l="25238" t="0" r="24663" b="0"/>
          <a:stretch/>
        </p:blipFill>
        <p:spPr>
          <a:xfrm flipH="1" rot="1145400">
            <a:off x="8027280" y="3386880"/>
            <a:ext cx="1836000" cy="193824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1510920" y="3126240"/>
            <a:ext cx="6486840" cy="543240"/>
          </a:xfrm>
          <a:prstGeom prst="rect">
            <a:avLst/>
          </a:prstGeom>
          <a:noFill/>
          <a:ln w="0">
            <a:noFill/>
          </a:ln>
        </p:spPr>
        <p:txBody>
          <a:bodyPr lIns="91440" rIns="91440" tIns="91440" bIns="91440" anchor="t">
            <a:noAutofit/>
          </a:bodyPr>
          <a:p>
            <a:pPr indent="0">
              <a:buNone/>
            </a:pPr>
            <a:r>
              <a:rPr b="0" lang="fr-FR" sz="2400" spc="-1" strike="noStrike">
                <a:solidFill>
                  <a:schemeClr val="dk1"/>
                </a:solidFill>
                <a:latin typeface="Arial"/>
              </a:rPr>
              <a:t>Click to edit the title text format</a:t>
            </a:r>
            <a:endParaRPr b="0" lang="fr-FR" sz="2400" spc="-1" strike="noStrike">
              <a:solidFill>
                <a:schemeClr val="dk1"/>
              </a:solidFill>
              <a:latin typeface="Arial"/>
            </a:endParaRPr>
          </a:p>
        </p:txBody>
      </p:sp>
      <p:grpSp>
        <p:nvGrpSpPr>
          <p:cNvPr id="187" name="Google Shape;387;p17"/>
          <p:cNvGrpSpPr/>
          <p:nvPr/>
        </p:nvGrpSpPr>
        <p:grpSpPr>
          <a:xfrm>
            <a:off x="-447840" y="2631960"/>
            <a:ext cx="1096560" cy="1096560"/>
            <a:chOff x="-447840" y="2631960"/>
            <a:chExt cx="1096560" cy="1096560"/>
          </a:xfrm>
        </p:grpSpPr>
        <p:sp>
          <p:nvSpPr>
            <p:cNvPr id="188" name="Google Shape;388;p17"/>
            <p:cNvSpPr/>
            <p:nvPr/>
          </p:nvSpPr>
          <p:spPr>
            <a:xfrm>
              <a:off x="-447840" y="263196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89" name="Google Shape;389;p17"/>
            <p:cNvSpPr/>
            <p:nvPr/>
          </p:nvSpPr>
          <p:spPr>
            <a:xfrm>
              <a:off x="-390960" y="268848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0" name="Google Shape;390;p17"/>
            <p:cNvSpPr/>
            <p:nvPr/>
          </p:nvSpPr>
          <p:spPr>
            <a:xfrm>
              <a:off x="-338040" y="274140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1" name="Google Shape;391;p17"/>
            <p:cNvSpPr/>
            <p:nvPr/>
          </p:nvSpPr>
          <p:spPr>
            <a:xfrm>
              <a:off x="-282960" y="279648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2" name="Google Shape;392;p17"/>
            <p:cNvSpPr/>
            <p:nvPr/>
          </p:nvSpPr>
          <p:spPr>
            <a:xfrm>
              <a:off x="-228240" y="285120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3" name="Google Shape;393;p17"/>
            <p:cNvSpPr/>
            <p:nvPr/>
          </p:nvSpPr>
          <p:spPr>
            <a:xfrm>
              <a:off x="-173520" y="290592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4" name="Google Shape;394;p17"/>
            <p:cNvSpPr/>
            <p:nvPr/>
          </p:nvSpPr>
          <p:spPr>
            <a:xfrm>
              <a:off x="-112680" y="296712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195" name="Google Shape;395;p17"/>
            <p:cNvSpPr/>
            <p:nvPr/>
          </p:nvSpPr>
          <p:spPr>
            <a:xfrm>
              <a:off x="-51480" y="302796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196" name="Google Shape;396;p17"/>
          <p:cNvSpPr/>
          <p:nvPr/>
        </p:nvSpPr>
        <p:spPr>
          <a:xfrm flipH="1">
            <a:off x="374400" y="21585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pic>
        <p:nvPicPr>
          <p:cNvPr id="197" name="Google Shape;397;p17" descr=""/>
          <p:cNvPicPr/>
          <p:nvPr/>
        </p:nvPicPr>
        <p:blipFill>
          <a:blip r:embed="rId2"/>
          <a:srcRect l="51169" t="4835" r="0" b="80959"/>
          <a:stretch/>
        </p:blipFill>
        <p:spPr>
          <a:xfrm>
            <a:off x="-451440" y="96480"/>
            <a:ext cx="2329200" cy="661320"/>
          </a:xfrm>
          <a:prstGeom prst="rect">
            <a:avLst/>
          </a:prstGeom>
          <a:ln w="0">
            <a:noFill/>
          </a:ln>
        </p:spPr>
      </p:pic>
      <p:grpSp>
        <p:nvGrpSpPr>
          <p:cNvPr id="198" name="Google Shape;398;p17"/>
          <p:cNvGrpSpPr/>
          <p:nvPr/>
        </p:nvGrpSpPr>
        <p:grpSpPr>
          <a:xfrm>
            <a:off x="265680" y="970920"/>
            <a:ext cx="273960" cy="32400"/>
            <a:chOff x="265680" y="970920"/>
            <a:chExt cx="273960" cy="32400"/>
          </a:xfrm>
        </p:grpSpPr>
        <p:sp>
          <p:nvSpPr>
            <p:cNvPr id="199" name="Google Shape;399;p17"/>
            <p:cNvSpPr/>
            <p:nvPr/>
          </p:nvSpPr>
          <p:spPr>
            <a:xfrm rot="10800000">
              <a:off x="507240" y="97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00" name="Google Shape;400;p17"/>
            <p:cNvSpPr/>
            <p:nvPr/>
          </p:nvSpPr>
          <p:spPr>
            <a:xfrm rot="10800000">
              <a:off x="446760" y="97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01" name="Google Shape;401;p17"/>
            <p:cNvSpPr/>
            <p:nvPr/>
          </p:nvSpPr>
          <p:spPr>
            <a:xfrm rot="10800000">
              <a:off x="386280" y="97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02" name="Google Shape;402;p17"/>
            <p:cNvSpPr/>
            <p:nvPr/>
          </p:nvSpPr>
          <p:spPr>
            <a:xfrm rot="10800000">
              <a:off x="325800" y="97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203" name="Google Shape;403;p17"/>
            <p:cNvSpPr/>
            <p:nvPr/>
          </p:nvSpPr>
          <p:spPr>
            <a:xfrm rot="10800000">
              <a:off x="265680" y="97092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04" name="PlaceHolder 1"/>
          <p:cNvSpPr>
            <a:spLocks noGrp="1"/>
          </p:cNvSpPr>
          <p:nvPr>
            <p:ph type="title"/>
          </p:nvPr>
        </p:nvSpPr>
        <p:spPr>
          <a:xfrm>
            <a:off x="1110960" y="1339560"/>
            <a:ext cx="3264120" cy="1657440"/>
          </a:xfrm>
          <a:prstGeom prst="rect">
            <a:avLst/>
          </a:prstGeom>
          <a:noFill/>
          <a:ln w="0">
            <a:noFill/>
          </a:ln>
        </p:spPr>
        <p:txBody>
          <a:bodyPr lIns="91440" rIns="91440" tIns="91440" bIns="91440" anchor="b">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205" name="PlaceHolder 2"/>
          <p:cNvSpPr>
            <a:spLocks noGrp="1"/>
          </p:cNvSpPr>
          <p:nvPr>
            <p:ph type="body"/>
          </p:nvPr>
        </p:nvSpPr>
        <p:spPr>
          <a:xfrm>
            <a:off x="5471640" y="0"/>
            <a:ext cx="367200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
        <p:nvSpPr>
          <p:cNvPr id="206" name="Google Shape;408;p18"/>
          <p:cNvSpPr/>
          <p:nvPr/>
        </p:nvSpPr>
        <p:spPr>
          <a:xfrm>
            <a:off x="285480" y="31320"/>
            <a:ext cx="731160" cy="767520"/>
          </a:xfrm>
          <a:prstGeom prst="star10">
            <a:avLst>
              <a:gd name="adj" fmla="val 17041"/>
              <a:gd name="hf" fmla="val 105146"/>
            </a:avLst>
          </a:prstGeom>
          <a:solidFill>
            <a:schemeClr val="accent2"/>
          </a:solidFill>
          <a:ln w="0">
            <a:noFill/>
          </a:ln>
        </p:spPr>
        <p:style>
          <a:lnRef idx="0"/>
          <a:fillRef idx="0"/>
          <a:effectRef idx="0"/>
          <a:fontRef idx="minor"/>
        </p:style>
        <p:txBody>
          <a:bodyPr tIns="77040" bIns="770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07" name="Google Shape;409;p18"/>
          <p:cNvSpPr/>
          <p:nvPr/>
        </p:nvSpPr>
        <p:spPr>
          <a:xfrm flipH="1">
            <a:off x="298440" y="179820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208" name="Google Shape;410;p18"/>
          <p:cNvGrpSpPr/>
          <p:nvPr/>
        </p:nvGrpSpPr>
        <p:grpSpPr>
          <a:xfrm>
            <a:off x="-411480" y="799560"/>
            <a:ext cx="822600" cy="822600"/>
            <a:chOff x="-411480" y="799560"/>
            <a:chExt cx="822600" cy="822600"/>
          </a:xfrm>
        </p:grpSpPr>
        <p:sp>
          <p:nvSpPr>
            <p:cNvPr id="209" name="Google Shape;411;p18"/>
            <p:cNvSpPr/>
            <p:nvPr/>
          </p:nvSpPr>
          <p:spPr>
            <a:xfrm>
              <a:off x="-411480" y="799560"/>
              <a:ext cx="822600" cy="822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0" name="Google Shape;412;p18"/>
            <p:cNvSpPr/>
            <p:nvPr/>
          </p:nvSpPr>
          <p:spPr>
            <a:xfrm>
              <a:off x="-369000" y="842040"/>
              <a:ext cx="737640" cy="737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1" name="Google Shape;413;p18"/>
            <p:cNvSpPr/>
            <p:nvPr/>
          </p:nvSpPr>
          <p:spPr>
            <a:xfrm>
              <a:off x="-329400" y="8816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2" name="Google Shape;414;p18"/>
            <p:cNvSpPr/>
            <p:nvPr/>
          </p:nvSpPr>
          <p:spPr>
            <a:xfrm>
              <a:off x="-288000" y="923040"/>
              <a:ext cx="575640" cy="575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3" name="Google Shape;415;p18"/>
            <p:cNvSpPr/>
            <p:nvPr/>
          </p:nvSpPr>
          <p:spPr>
            <a:xfrm>
              <a:off x="-246960" y="964080"/>
              <a:ext cx="493560" cy="493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4" name="Google Shape;416;p18"/>
            <p:cNvSpPr/>
            <p:nvPr/>
          </p:nvSpPr>
          <p:spPr>
            <a:xfrm>
              <a:off x="-205920" y="1005120"/>
              <a:ext cx="411120" cy="4111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5" name="Google Shape;417;p18"/>
            <p:cNvSpPr/>
            <p:nvPr/>
          </p:nvSpPr>
          <p:spPr>
            <a:xfrm>
              <a:off x="-160200" y="1050840"/>
              <a:ext cx="319680" cy="319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216" name="Google Shape;418;p18"/>
            <p:cNvSpPr/>
            <p:nvPr/>
          </p:nvSpPr>
          <p:spPr>
            <a:xfrm>
              <a:off x="-114480" y="1096560"/>
              <a:ext cx="228240" cy="228240"/>
            </a:xfrm>
            <a:prstGeom prst="ellipse">
              <a:avLst/>
            </a:prstGeom>
            <a:noFill/>
            <a:ln w="9525">
              <a:solidFill>
                <a:srgbClr val="0d0d0d"/>
              </a:solidFill>
              <a:round/>
            </a:ln>
          </p:spPr>
          <p:style>
            <a:lnRef idx="0"/>
            <a:fillRef idx="0"/>
            <a:effectRef idx="0"/>
            <a:fontRef idx="minor"/>
          </p:style>
          <p:txBody>
            <a:bodyPr tIns="81000" bIns="8100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0.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9.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0.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1" name="PlaceHolder 1"/>
          <p:cNvSpPr>
            <a:spLocks noGrp="1"/>
          </p:cNvSpPr>
          <p:nvPr>
            <p:ph type="title"/>
          </p:nvPr>
        </p:nvSpPr>
        <p:spPr>
          <a:xfrm>
            <a:off x="914400" y="1200240"/>
            <a:ext cx="7324200" cy="2085480"/>
          </a:xfrm>
          <a:prstGeom prst="rect">
            <a:avLst/>
          </a:prstGeom>
          <a:noFill/>
          <a:ln w="0">
            <a:noFill/>
          </a:ln>
        </p:spPr>
        <p:txBody>
          <a:bodyPr lIns="91440" rIns="91440" tIns="91440" bIns="91440" anchor="b">
            <a:normAutofit/>
          </a:bodyPr>
          <a:p>
            <a:pPr indent="0" algn="ctr">
              <a:lnSpc>
                <a:spcPct val="100000"/>
              </a:lnSpc>
              <a:buNone/>
              <a:tabLst>
                <a:tab algn="l" pos="0"/>
              </a:tabLst>
            </a:pPr>
            <a:r>
              <a:rPr b="0" lang="en" sz="6600" spc="-1" strike="noStrike">
                <a:solidFill>
                  <a:schemeClr val="dk1"/>
                </a:solidFill>
                <a:latin typeface="DM Sans Medium"/>
                <a:ea typeface="DM Sans Medium"/>
              </a:rPr>
              <a:t>Mazinga App</a:t>
            </a:r>
            <a:endParaRPr b="0" lang="fr-FR" sz="6600" spc="-1" strike="noStrike">
              <a:solidFill>
                <a:schemeClr val="dk1"/>
              </a:solidFill>
              <a:latin typeface="Arial"/>
            </a:endParaRPr>
          </a:p>
        </p:txBody>
      </p:sp>
      <p:sp>
        <p:nvSpPr>
          <p:cNvPr id="722" name="PlaceHolder 2"/>
          <p:cNvSpPr>
            <a:spLocks noGrp="1"/>
          </p:cNvSpPr>
          <p:nvPr>
            <p:ph type="subTitle"/>
          </p:nvPr>
        </p:nvSpPr>
        <p:spPr>
          <a:xfrm>
            <a:off x="2257560" y="3486240"/>
            <a:ext cx="4628880" cy="456840"/>
          </a:xfrm>
          <a:prstGeom prst="rect">
            <a:avLst/>
          </a:prstGeom>
          <a:noFill/>
          <a:ln w="9360">
            <a:solidFill>
              <a:schemeClr val="dk1"/>
            </a:solidFill>
            <a:round/>
          </a:ln>
        </p:spPr>
        <p:txBody>
          <a:bodyPr lIns="91440" rIns="91440" tIns="91440" bIns="91440" anchor="t">
            <a:normAutofit/>
          </a:bodyPr>
          <a:p>
            <a:pPr indent="0" algn="ctr">
              <a:lnSpc>
                <a:spcPct val="100000"/>
              </a:lnSpc>
              <a:buNone/>
              <a:tabLst>
                <a:tab algn="l" pos="0"/>
              </a:tabLst>
            </a:pPr>
            <a:r>
              <a:rPr b="0" lang="en" sz="1600" spc="-1" strike="noStrike">
                <a:solidFill>
                  <a:schemeClr val="dk1"/>
                </a:solidFill>
                <a:latin typeface="Roboto"/>
                <a:ea typeface="Roboto"/>
              </a:rPr>
              <a:t>Your ultimate fitness tracking companion</a:t>
            </a:r>
            <a:endParaRPr b="0" lang="en-US" sz="16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1"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56129"/>
          </a:bodyPr>
          <a:p>
            <a:pPr indent="0" algn="r">
              <a:lnSpc>
                <a:spcPct val="100000"/>
              </a:lnSpc>
              <a:buNone/>
              <a:tabLst>
                <a:tab algn="l" pos="0"/>
              </a:tabLst>
            </a:pPr>
            <a:r>
              <a:rPr b="0" lang="en" sz="7500" spc="-1" strike="noStrike">
                <a:solidFill>
                  <a:schemeClr val="dk1"/>
                </a:solidFill>
                <a:latin typeface="DM Sans Medium"/>
                <a:ea typeface="DM Sans Medium"/>
              </a:rPr>
              <a:t>Gamification Elements</a:t>
            </a:r>
            <a:endParaRPr b="0" lang="fr-FR" sz="7500" spc="-1" strike="noStrike">
              <a:solidFill>
                <a:schemeClr val="dk1"/>
              </a:solidFill>
              <a:latin typeface="Arial"/>
            </a:endParaRPr>
          </a:p>
        </p:txBody>
      </p:sp>
      <p:sp>
        <p:nvSpPr>
          <p:cNvPr id="812"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61923"/>
          </a:bodyPr>
          <a:p>
            <a:pPr indent="0" algn="r">
              <a:lnSpc>
                <a:spcPct val="100000"/>
              </a:lnSpc>
              <a:buNone/>
              <a:tabLst>
                <a:tab algn="l" pos="0"/>
              </a:tabLst>
            </a:pPr>
            <a:r>
              <a:rPr b="0" lang="en" sz="1600" spc="-1" strike="noStrike">
                <a:solidFill>
                  <a:schemeClr val="dk1"/>
                </a:solidFill>
                <a:latin typeface="Roboto"/>
                <a:ea typeface="Roboto"/>
              </a:rPr>
              <a:t>Incorporating gamification, the app features challenges, rewards, and badges for users, transforming fitness into an enjoyable experience. This strategy motivates users to engage regularly with the app and pursue their fitness goals actively.</a:t>
            </a:r>
            <a:endParaRPr b="0" lang="en-US" sz="1600" spc="-1" strike="noStrike">
              <a:solidFill>
                <a:srgbClr val="000000"/>
              </a:solidFill>
              <a:latin typeface="OpenSymbol"/>
            </a:endParaRPr>
          </a:p>
        </p:txBody>
      </p:sp>
      <p:grpSp>
        <p:nvGrpSpPr>
          <p:cNvPr id="813" name="Google Shape;842;p37"/>
          <p:cNvGrpSpPr/>
          <p:nvPr/>
        </p:nvGrpSpPr>
        <p:grpSpPr>
          <a:xfrm>
            <a:off x="-947520" y="-1339200"/>
            <a:ext cx="4615560" cy="4674960"/>
            <a:chOff x="-947520" y="-1339200"/>
            <a:chExt cx="4615560" cy="4674960"/>
          </a:xfrm>
        </p:grpSpPr>
        <p:grpSp>
          <p:nvGrpSpPr>
            <p:cNvPr id="814" name="Google Shape;844;p37"/>
            <p:cNvGrpSpPr/>
            <p:nvPr/>
          </p:nvGrpSpPr>
          <p:grpSpPr>
            <a:xfrm>
              <a:off x="144360" y="450000"/>
              <a:ext cx="1096560" cy="1096560"/>
              <a:chOff x="144360" y="450000"/>
              <a:chExt cx="1096560" cy="1096560"/>
            </a:xfrm>
          </p:grpSpPr>
          <p:sp>
            <p:nvSpPr>
              <p:cNvPr id="815"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16"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17"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18"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19"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20"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21"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22"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823"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4"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88927"/>
          </a:bodyPr>
          <a:p>
            <a:pPr indent="0" algn="r">
              <a:lnSpc>
                <a:spcPct val="100000"/>
              </a:lnSpc>
              <a:buNone/>
              <a:tabLst>
                <a:tab algn="l" pos="0"/>
              </a:tabLst>
            </a:pPr>
            <a:r>
              <a:rPr b="0" lang="en" sz="7500" spc="-1" strike="noStrike">
                <a:solidFill>
                  <a:schemeClr val="dk1"/>
                </a:solidFill>
                <a:latin typeface="DM Sans Medium"/>
                <a:ea typeface="DM Sans Medium"/>
              </a:rPr>
              <a:t>Conclusions</a:t>
            </a:r>
            <a:endParaRPr b="0" lang="fr-FR" sz="7500" spc="-1" strike="noStrike">
              <a:solidFill>
                <a:schemeClr val="dk1"/>
              </a:solidFill>
              <a:latin typeface="Arial"/>
            </a:endParaRPr>
          </a:p>
        </p:txBody>
      </p:sp>
      <p:sp>
        <p:nvSpPr>
          <p:cNvPr id="825"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55668" lnSpcReduction="10000"/>
          </a:bodyPr>
          <a:p>
            <a:pPr indent="0" algn="r">
              <a:lnSpc>
                <a:spcPct val="100000"/>
              </a:lnSpc>
              <a:buNone/>
              <a:tabLst>
                <a:tab algn="l" pos="0"/>
              </a:tabLst>
            </a:pPr>
            <a:r>
              <a:rPr b="0" lang="en" sz="1600" spc="-1" strike="noStrike">
                <a:solidFill>
                  <a:schemeClr val="dk1"/>
                </a:solidFill>
                <a:latin typeface="Roboto"/>
                <a:ea typeface="Roboto"/>
              </a:rPr>
              <a:t>Mazinga App stands out as a comprehensive fitness tracking solution that not only monitors activities but also actively engages users through gamification, community sharing, and personalized goal settings. This combination ensures users remain motivated on their fitness journeys.</a:t>
            </a:r>
            <a:endParaRPr b="0" lang="en-US" sz="1600" spc="-1" strike="noStrike">
              <a:solidFill>
                <a:srgbClr val="000000"/>
              </a:solidFill>
              <a:latin typeface="OpenSymbol"/>
            </a:endParaRPr>
          </a:p>
        </p:txBody>
      </p:sp>
      <p:grpSp>
        <p:nvGrpSpPr>
          <p:cNvPr id="826" name="Google Shape;842;p37"/>
          <p:cNvGrpSpPr/>
          <p:nvPr/>
        </p:nvGrpSpPr>
        <p:grpSpPr>
          <a:xfrm>
            <a:off x="-947520" y="-1339200"/>
            <a:ext cx="4615560" cy="4674960"/>
            <a:chOff x="-947520" y="-1339200"/>
            <a:chExt cx="4615560" cy="4674960"/>
          </a:xfrm>
        </p:grpSpPr>
        <p:grpSp>
          <p:nvGrpSpPr>
            <p:cNvPr id="827" name="Google Shape;844;p37"/>
            <p:cNvGrpSpPr/>
            <p:nvPr/>
          </p:nvGrpSpPr>
          <p:grpSpPr>
            <a:xfrm>
              <a:off x="144360" y="450000"/>
              <a:ext cx="1096560" cy="1096560"/>
              <a:chOff x="144360" y="450000"/>
              <a:chExt cx="1096560" cy="1096560"/>
            </a:xfrm>
          </p:grpSpPr>
          <p:sp>
            <p:nvSpPr>
              <p:cNvPr id="828"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29"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0"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1"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2"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3"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4"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35"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836"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7" name="PlaceHolder 1"/>
          <p:cNvSpPr>
            <a:spLocks noGrp="1"/>
          </p:cNvSpPr>
          <p:nvPr>
            <p:ph type="title"/>
          </p:nvPr>
        </p:nvSpPr>
        <p:spPr>
          <a:xfrm>
            <a:off x="714240" y="542880"/>
            <a:ext cx="4447800" cy="1056960"/>
          </a:xfrm>
          <a:prstGeom prst="rect">
            <a:avLst/>
          </a:prstGeom>
          <a:noFill/>
          <a:ln w="0">
            <a:noFill/>
          </a:ln>
        </p:spPr>
        <p:txBody>
          <a:bodyPr lIns="91440" rIns="91440" tIns="91440" bIns="91440" anchor="b">
            <a:normAutofit fontScale="96818"/>
          </a:bodyPr>
          <a:p>
            <a:pPr indent="0" algn="ctr">
              <a:lnSpc>
                <a:spcPct val="100000"/>
              </a:lnSpc>
              <a:buNone/>
              <a:tabLst>
                <a:tab algn="l" pos="0"/>
              </a:tabLst>
            </a:pPr>
            <a:r>
              <a:rPr b="0" lang="en" sz="6000" spc="-1" strike="noStrike">
                <a:solidFill>
                  <a:schemeClr val="dk1"/>
                </a:solidFill>
                <a:latin typeface="DM Sans Medium"/>
                <a:ea typeface="DM Sans Medium"/>
              </a:rPr>
              <a:t>Thank you!</a:t>
            </a:r>
            <a:endParaRPr b="0" lang="fr-FR" sz="6000" spc="-1" strike="noStrike">
              <a:solidFill>
                <a:schemeClr val="dk1"/>
              </a:solidFill>
              <a:latin typeface="Arial"/>
            </a:endParaRPr>
          </a:p>
        </p:txBody>
      </p:sp>
      <p:sp>
        <p:nvSpPr>
          <p:cNvPr id="838" name="PlaceHolder 2"/>
          <p:cNvSpPr>
            <a:spLocks noGrp="1"/>
          </p:cNvSpPr>
          <p:nvPr>
            <p:ph type="subTitle"/>
          </p:nvPr>
        </p:nvSpPr>
        <p:spPr>
          <a:xfrm>
            <a:off x="714240" y="1542960"/>
            <a:ext cx="4447800" cy="1056960"/>
          </a:xfrm>
          <a:prstGeom prst="rect">
            <a:avLst/>
          </a:prstGeom>
          <a:noFill/>
          <a:ln w="0">
            <a:noFill/>
          </a:ln>
        </p:spPr>
        <p:txBody>
          <a:bodyPr lIns="91440" rIns="91440" tIns="91440" bIns="91440" anchor="ctr">
            <a:normAutofit/>
          </a:bodyPr>
          <a:p>
            <a:pPr indent="0" algn="ctr">
              <a:lnSpc>
                <a:spcPct val="100000"/>
              </a:lnSpc>
              <a:buNone/>
              <a:tabLst>
                <a:tab algn="l" pos="0"/>
              </a:tabLst>
            </a:pPr>
            <a:r>
              <a:rPr b="1" lang="en" sz="1600" spc="-1" strike="noStrike">
                <a:solidFill>
                  <a:schemeClr val="dk1"/>
                </a:solidFill>
                <a:latin typeface="Roboto"/>
                <a:ea typeface="Roboto"/>
              </a:rPr>
              <a:t>Do you have any questions?</a:t>
            </a:r>
            <a:endParaRPr b="0" lang="en-US" sz="1600" spc="-1" strike="noStrike">
              <a:solidFill>
                <a:srgbClr val="000000"/>
              </a:solidFill>
              <a:latin typeface="OpenSymbol"/>
            </a:endParaRPr>
          </a:p>
        </p:txBody>
      </p:sp>
      <p:sp>
        <p:nvSpPr>
          <p:cNvPr id="839" name="Google Shape;1396;p68"/>
          <p:cNvSpPr/>
          <p:nvPr/>
        </p:nvSpPr>
        <p:spPr>
          <a:xfrm>
            <a:off x="1314360" y="4295880"/>
            <a:ext cx="3257280" cy="256680"/>
          </a:xfrm>
          <a:prstGeom prst="rect">
            <a:avLst/>
          </a:prstGeom>
          <a:noFill/>
          <a:ln w="0">
            <a:noFill/>
          </a:ln>
        </p:spPr>
        <p:style>
          <a:lnRef idx="0"/>
          <a:fillRef idx="0"/>
          <a:effectRef idx="0"/>
          <a:fontRef idx="minor"/>
        </p:style>
        <p:txBody>
          <a:bodyPr lIns="870823080" rIns="870823080" tIns="128520" bIns="128520" anchor="t">
            <a:normAutofit/>
          </a:bodyPr>
          <a:p>
            <a:pPr algn="ctr" defTabSz="914400">
              <a:lnSpc>
                <a:spcPct val="100000"/>
              </a:lnSpc>
              <a:tabLst>
                <a:tab algn="l" pos="0"/>
              </a:tabLst>
            </a:pPr>
            <a:r>
              <a:rPr b="0" lang="en" sz="1000" spc="-1" strike="noStrike">
                <a:solidFill>
                  <a:schemeClr val="dk1"/>
                </a:solidFill>
                <a:latin typeface="Arial"/>
              </a:rPr>
              <a:t>+91 620 421 838</a:t>
            </a:r>
            <a:endParaRPr b="0" lang="en-US" sz="1000" spc="-1" strike="noStrike">
              <a:solidFill>
                <a:srgbClr val="000000"/>
              </a:solidFill>
              <a:latin typeface="OpenSymbol"/>
            </a:endParaRPr>
          </a:p>
        </p:txBody>
      </p:sp>
      <p:sp>
        <p:nvSpPr>
          <p:cNvPr id="840" name="Google Shape;1397;p68"/>
          <p:cNvSpPr/>
          <p:nvPr/>
        </p:nvSpPr>
        <p:spPr>
          <a:xfrm>
            <a:off x="3543480" y="2886120"/>
            <a:ext cx="637920" cy="637920"/>
          </a:xfrm>
          <a:prstGeom prst="rect">
            <a:avLst/>
          </a:prstGeom>
          <a:noFill/>
          <a:ln w="0">
            <a:noFill/>
          </a:ln>
        </p:spPr>
        <p:style>
          <a:lnRef idx="0"/>
          <a:fillRef idx="0"/>
          <a:effectRef idx="0"/>
          <a:fontRef idx="minor"/>
        </p:style>
        <p:txBody>
          <a:bodyPr lIns="870823080" rIns="870823080" tIns="318960" bIns="318960" anchor="t">
            <a:normAutofit/>
          </a:bodyPr>
          <a:p>
            <a:pPr algn="ctr" defTabSz="914400">
              <a:lnSpc>
                <a:spcPct val="100000"/>
              </a:lnSpc>
              <a:tabLst>
                <a:tab algn="l" pos="0"/>
              </a:tabLst>
            </a:pPr>
            <a:endParaRPr b="0" lang="fr-FR" sz="1800" spc="-1" strike="noStrike">
              <a:solidFill>
                <a:schemeClr val="dk1"/>
              </a:solidFill>
              <a:latin typeface="Arial"/>
            </a:endParaRPr>
          </a:p>
        </p:txBody>
      </p:sp>
      <p:sp>
        <p:nvSpPr>
          <p:cNvPr id="841" name="Google Shape;1398;p68"/>
          <p:cNvSpPr/>
          <p:nvPr/>
        </p:nvSpPr>
        <p:spPr>
          <a:xfrm>
            <a:off x="2619360" y="2886120"/>
            <a:ext cx="637920" cy="637920"/>
          </a:xfrm>
          <a:prstGeom prst="rect">
            <a:avLst/>
          </a:prstGeom>
          <a:noFill/>
          <a:ln w="0">
            <a:noFill/>
          </a:ln>
        </p:spPr>
        <p:style>
          <a:lnRef idx="0"/>
          <a:fillRef idx="0"/>
          <a:effectRef idx="0"/>
          <a:fontRef idx="minor"/>
        </p:style>
        <p:txBody>
          <a:bodyPr lIns="870823080" rIns="870823080" tIns="318960" bIns="318960" anchor="t">
            <a:spAutoFit/>
          </a:bodyPr>
          <a:p>
            <a:pPr algn="ctr" defTabSz="914400">
              <a:lnSpc>
                <a:spcPct val="100000"/>
              </a:lnSpc>
              <a:tabLst>
                <a:tab algn="l" pos="0"/>
              </a:tabLst>
            </a:pPr>
            <a:endParaRPr b="0" lang="fr-FR" sz="1800" spc="-1" strike="noStrike">
              <a:solidFill>
                <a:schemeClr val="dk1"/>
              </a:solidFill>
              <a:latin typeface="Arial"/>
            </a:endParaRPr>
          </a:p>
        </p:txBody>
      </p:sp>
      <p:sp>
        <p:nvSpPr>
          <p:cNvPr id="842" name="Google Shape;1399;p68"/>
          <p:cNvSpPr/>
          <p:nvPr/>
        </p:nvSpPr>
        <p:spPr>
          <a:xfrm>
            <a:off x="1695600" y="2886120"/>
            <a:ext cx="637920" cy="637920"/>
          </a:xfrm>
          <a:prstGeom prst="rect">
            <a:avLst/>
          </a:prstGeom>
          <a:noFill/>
          <a:ln w="0">
            <a:noFill/>
          </a:ln>
        </p:spPr>
        <p:style>
          <a:lnRef idx="0"/>
          <a:fillRef idx="0"/>
          <a:effectRef idx="0"/>
          <a:fontRef idx="minor"/>
        </p:style>
        <p:txBody>
          <a:bodyPr lIns="870823080" rIns="870823080" tIns="318960" bIns="318960" anchor="t">
            <a:spAutoFit/>
          </a:bodyPr>
          <a:p>
            <a:pPr algn="ctr" defTabSz="914400">
              <a:lnSpc>
                <a:spcPct val="100000"/>
              </a:lnSpc>
              <a:tabLst>
                <a:tab algn="l" pos="0"/>
              </a:tabLst>
            </a:pPr>
            <a:endParaRPr b="0" lang="fr-FR" sz="1800" spc="-1" strike="noStrike">
              <a:solidFill>
                <a:schemeClr val="dk1"/>
              </a:solidFill>
              <a:latin typeface="Arial"/>
            </a:endParaRPr>
          </a:p>
        </p:txBody>
      </p:sp>
      <p:grpSp>
        <p:nvGrpSpPr>
          <p:cNvPr id="843" name="Google Shape;1400;p68"/>
          <p:cNvGrpSpPr/>
          <p:nvPr/>
        </p:nvGrpSpPr>
        <p:grpSpPr>
          <a:xfrm>
            <a:off x="5376600" y="848880"/>
            <a:ext cx="3029400" cy="3446280"/>
            <a:chOff x="5376600" y="848880"/>
            <a:chExt cx="3029400" cy="3446280"/>
          </a:xfrm>
        </p:grpSpPr>
        <p:sp>
          <p:nvSpPr>
            <p:cNvPr id="844" name="Google Shape;1401;p68"/>
            <p:cNvSpPr/>
            <p:nvPr/>
          </p:nvSpPr>
          <p:spPr>
            <a:xfrm flipH="1">
              <a:off x="5681160" y="212148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nvGrpSpPr>
            <p:cNvPr id="845" name="Google Shape;1404;p68"/>
            <p:cNvGrpSpPr/>
            <p:nvPr/>
          </p:nvGrpSpPr>
          <p:grpSpPr>
            <a:xfrm>
              <a:off x="7290000" y="1988280"/>
              <a:ext cx="32400" cy="273960"/>
              <a:chOff x="7290000" y="1988280"/>
              <a:chExt cx="32400" cy="273960"/>
            </a:xfrm>
          </p:grpSpPr>
          <p:sp>
            <p:nvSpPr>
              <p:cNvPr id="846" name="Google Shape;1405;p68"/>
              <p:cNvSpPr/>
              <p:nvPr/>
            </p:nvSpPr>
            <p:spPr>
              <a:xfrm rot="5400000">
                <a:off x="7290000" y="198828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847" name="Google Shape;1406;p68"/>
              <p:cNvSpPr/>
              <p:nvPr/>
            </p:nvSpPr>
            <p:spPr>
              <a:xfrm rot="5400000">
                <a:off x="7290000" y="20487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848" name="Google Shape;1407;p68"/>
              <p:cNvSpPr/>
              <p:nvPr/>
            </p:nvSpPr>
            <p:spPr>
              <a:xfrm rot="5400000">
                <a:off x="7290000" y="21092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849" name="Google Shape;1408;p68"/>
              <p:cNvSpPr/>
              <p:nvPr/>
            </p:nvSpPr>
            <p:spPr>
              <a:xfrm rot="5400000">
                <a:off x="7290000" y="216936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sp>
            <p:nvSpPr>
              <p:cNvPr id="850" name="Google Shape;1409;p68"/>
              <p:cNvSpPr/>
              <p:nvPr/>
            </p:nvSpPr>
            <p:spPr>
              <a:xfrm rot="5400000">
                <a:off x="7290000" y="2229840"/>
                <a:ext cx="32400" cy="32400"/>
              </a:xfrm>
              <a:prstGeom prst="ellipse">
                <a:avLst/>
              </a:prstGeom>
              <a:solidFill>
                <a:schemeClr val="dk1"/>
              </a:solidFill>
              <a:ln w="0">
                <a:noFill/>
              </a:ln>
            </p:spPr>
            <p:style>
              <a:lnRef idx="0"/>
              <a:fillRef idx="0"/>
              <a:effectRef idx="0"/>
              <a:fontRef idx="minor"/>
            </p:style>
            <p:txBody>
              <a:bodyPr tIns="11520" bIns="1152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grpSp>
          <p:nvGrpSpPr>
            <p:cNvPr id="851" name="Google Shape;1410;p68"/>
            <p:cNvGrpSpPr/>
            <p:nvPr/>
          </p:nvGrpSpPr>
          <p:grpSpPr>
            <a:xfrm>
              <a:off x="6042960" y="3197880"/>
              <a:ext cx="1096920" cy="1096920"/>
              <a:chOff x="6042960" y="3197880"/>
              <a:chExt cx="1096920" cy="1096920"/>
            </a:xfrm>
          </p:grpSpPr>
          <p:sp>
            <p:nvSpPr>
              <p:cNvPr id="852" name="Google Shape;1411;p68"/>
              <p:cNvSpPr/>
              <p:nvPr/>
            </p:nvSpPr>
            <p:spPr>
              <a:xfrm>
                <a:off x="6042960" y="3197880"/>
                <a:ext cx="1096920" cy="10969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3" name="Google Shape;1412;p68"/>
              <p:cNvSpPr/>
              <p:nvPr/>
            </p:nvSpPr>
            <p:spPr>
              <a:xfrm>
                <a:off x="6099480" y="325440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4" name="Google Shape;1413;p68"/>
              <p:cNvSpPr/>
              <p:nvPr/>
            </p:nvSpPr>
            <p:spPr>
              <a:xfrm>
                <a:off x="6152400" y="33076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5" name="Google Shape;1414;p68"/>
              <p:cNvSpPr/>
              <p:nvPr/>
            </p:nvSpPr>
            <p:spPr>
              <a:xfrm>
                <a:off x="6207480" y="336240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6" name="Google Shape;1415;p68"/>
              <p:cNvSpPr/>
              <p:nvPr/>
            </p:nvSpPr>
            <p:spPr>
              <a:xfrm>
                <a:off x="6262200" y="34174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7" name="Google Shape;1416;p68"/>
              <p:cNvSpPr/>
              <p:nvPr/>
            </p:nvSpPr>
            <p:spPr>
              <a:xfrm>
                <a:off x="6316920" y="3472200"/>
                <a:ext cx="548640" cy="5486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8" name="Google Shape;1417;p68"/>
              <p:cNvSpPr/>
              <p:nvPr/>
            </p:nvSpPr>
            <p:spPr>
              <a:xfrm>
                <a:off x="6378120" y="3533040"/>
                <a:ext cx="426600" cy="42660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59" name="Google Shape;1418;p68"/>
              <p:cNvSpPr/>
              <p:nvPr/>
            </p:nvSpPr>
            <p:spPr>
              <a:xfrm>
                <a:off x="6438960" y="359424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grpSp>
      <p:sp>
        <p:nvSpPr>
          <p:cNvPr id="860" name="Google Shape;1419;p68"/>
          <p:cNvSpPr/>
          <p:nvPr/>
        </p:nvSpPr>
        <p:spPr>
          <a:xfrm>
            <a:off x="1785600" y="2982240"/>
            <a:ext cx="453960" cy="456840"/>
          </a:xfrm>
          <a:custGeom>
            <a:avLst/>
            <a:gdLst>
              <a:gd name="textAreaLeft" fmla="*/ 0 w 453960"/>
              <a:gd name="textAreaRight" fmla="*/ 454320 w 453960"/>
              <a:gd name="textAreaTop" fmla="*/ 0 h 456840"/>
              <a:gd name="textAreaBottom" fmla="*/ 457200 h 456840"/>
            </a:gdLst>
            <a:ah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grpSp>
        <p:nvGrpSpPr>
          <p:cNvPr id="861" name="Google Shape;1420;p68"/>
          <p:cNvGrpSpPr/>
          <p:nvPr/>
        </p:nvGrpSpPr>
        <p:grpSpPr>
          <a:xfrm>
            <a:off x="2710080" y="2982600"/>
            <a:ext cx="454320" cy="456480"/>
            <a:chOff x="2710080" y="2982600"/>
            <a:chExt cx="454320" cy="456480"/>
          </a:xfrm>
        </p:grpSpPr>
        <p:sp>
          <p:nvSpPr>
            <p:cNvPr id="862" name="Google Shape;1421;p68"/>
            <p:cNvSpPr/>
            <p:nvPr/>
          </p:nvSpPr>
          <p:spPr>
            <a:xfrm>
              <a:off x="2710080" y="2982600"/>
              <a:ext cx="454320" cy="456480"/>
            </a:xfrm>
            <a:custGeom>
              <a:avLst/>
              <a:gdLst>
                <a:gd name="textAreaLeft" fmla="*/ 0 w 454320"/>
                <a:gd name="textAreaRight" fmla="*/ 454680 w 454320"/>
                <a:gd name="textAreaTop" fmla="*/ 0 h 456480"/>
                <a:gd name="textAreaBottom" fmla="*/ 456840 h 45648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63" name="Google Shape;1422;p68"/>
            <p:cNvSpPr/>
            <p:nvPr/>
          </p:nvSpPr>
          <p:spPr>
            <a:xfrm>
              <a:off x="2795040" y="3068640"/>
              <a:ext cx="282600" cy="284040"/>
            </a:xfrm>
            <a:custGeom>
              <a:avLst/>
              <a:gdLst>
                <a:gd name="textAreaLeft" fmla="*/ 0 w 282600"/>
                <a:gd name="textAreaRight" fmla="*/ 282960 w 282600"/>
                <a:gd name="textAreaTop" fmla="*/ 0 h 284040"/>
                <a:gd name="textAreaBottom" fmla="*/ 284400 h 28404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64" name="Google Shape;1423;p68"/>
            <p:cNvSpPr/>
            <p:nvPr/>
          </p:nvSpPr>
          <p:spPr>
            <a:xfrm>
              <a:off x="2860920" y="3135960"/>
              <a:ext cx="150480" cy="148680"/>
            </a:xfrm>
            <a:custGeom>
              <a:avLst/>
              <a:gdLst>
                <a:gd name="textAreaLeft" fmla="*/ 0 w 150480"/>
                <a:gd name="textAreaRight" fmla="*/ 150840 w 150480"/>
                <a:gd name="textAreaTop" fmla="*/ 0 h 148680"/>
                <a:gd name="textAreaBottom" fmla="*/ 149040 h 14868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4520" bIns="7452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65" name="Google Shape;1424;p68"/>
            <p:cNvSpPr/>
            <p:nvPr/>
          </p:nvSpPr>
          <p:spPr>
            <a:xfrm>
              <a:off x="2993760" y="3105000"/>
              <a:ext cx="38520" cy="38160"/>
            </a:xfrm>
            <a:custGeom>
              <a:avLst/>
              <a:gdLst>
                <a:gd name="textAreaLeft" fmla="*/ 0 w 38520"/>
                <a:gd name="textAreaRight" fmla="*/ 38880 w 38520"/>
                <a:gd name="textAreaTop" fmla="*/ 0 h 38160"/>
                <a:gd name="textAreaBottom" fmla="*/ 38520 h 3816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9080" bIns="19080" anchor="ctr">
              <a:noAutofit/>
            </a:bodyPr>
            <a:p>
              <a:pPr defTabSz="914400">
                <a:lnSpc>
                  <a:spcPct val="100000"/>
                </a:lnSpc>
                <a:tabLst>
                  <a:tab algn="l" pos="0"/>
                </a:tabLst>
              </a:pPr>
              <a:endParaRPr b="0" lang="en-US" sz="1800" spc="-1" strike="noStrike">
                <a:solidFill>
                  <a:srgbClr val="ffffff"/>
                </a:solidFill>
                <a:latin typeface="OpenSymbol"/>
              </a:endParaRPr>
            </a:p>
          </p:txBody>
        </p:sp>
      </p:grpSp>
      <p:grpSp>
        <p:nvGrpSpPr>
          <p:cNvPr id="866" name="Google Shape;1425;p68"/>
          <p:cNvGrpSpPr/>
          <p:nvPr/>
        </p:nvGrpSpPr>
        <p:grpSpPr>
          <a:xfrm>
            <a:off x="3630240" y="2982240"/>
            <a:ext cx="456840" cy="456840"/>
            <a:chOff x="3630240" y="2982240"/>
            <a:chExt cx="456840" cy="456840"/>
          </a:xfrm>
        </p:grpSpPr>
        <p:sp>
          <p:nvSpPr>
            <p:cNvPr id="867" name="Google Shape;1426;p68"/>
            <p:cNvSpPr/>
            <p:nvPr/>
          </p:nvSpPr>
          <p:spPr>
            <a:xfrm>
              <a:off x="3630240" y="2982240"/>
              <a:ext cx="456840" cy="456840"/>
            </a:xfrm>
            <a:custGeom>
              <a:avLst/>
              <a:gdLst>
                <a:gd name="textAreaLeft" fmla="*/ 0 w 456840"/>
                <a:gd name="textAreaRight" fmla="*/ 457200 w 456840"/>
                <a:gd name="textAreaTop" fmla="*/ 0 h 456840"/>
                <a:gd name="textAreaBottom" fmla="*/ 457200 h 456840"/>
              </a:gdLst>
              <a:ahLst/>
              <a:rect l="textAreaLeft" t="textAreaTop" r="textAreaRight" b="textAreaBottom"/>
              <a:pathLst>
                <a:path w="10871" h="1086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68" name="Google Shape;1427;p68"/>
            <p:cNvSpPr/>
            <p:nvPr/>
          </p:nvSpPr>
          <p:spPr>
            <a:xfrm>
              <a:off x="3696840" y="3048480"/>
              <a:ext cx="322560" cy="321120"/>
            </a:xfrm>
            <a:custGeom>
              <a:avLst/>
              <a:gdLst>
                <a:gd name="textAreaLeft" fmla="*/ 0 w 322560"/>
                <a:gd name="textAreaRight" fmla="*/ 322920 w 322560"/>
                <a:gd name="textAreaTop" fmla="*/ 0 h 321120"/>
                <a:gd name="textAreaBottom" fmla="*/ 321480 h 321120"/>
              </a:gdLst>
              <a:ahLst/>
              <a:rect l="textAreaLeft" t="textAreaTop" r="textAreaRight" b="textAreaBottom"/>
              <a:pathLst>
                <a:path w="7681" h="7633">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69" name="Google Shape;1428;p68"/>
            <p:cNvSpPr/>
            <p:nvPr/>
          </p:nvSpPr>
          <p:spPr>
            <a:xfrm>
              <a:off x="3760200" y="3106800"/>
              <a:ext cx="201960" cy="199440"/>
            </a:xfrm>
            <a:custGeom>
              <a:avLst/>
              <a:gdLst>
                <a:gd name="textAreaLeft" fmla="*/ 0 w 201960"/>
                <a:gd name="textAreaRight" fmla="*/ 202320 w 201960"/>
                <a:gd name="textAreaTop" fmla="*/ 0 h 199440"/>
                <a:gd name="textAreaBottom" fmla="*/ 199800 h 199440"/>
              </a:gdLst>
              <a:ahLst/>
              <a:rect l="textAreaLeft" t="textAreaTop" r="textAreaRight" b="textAreaBottom"/>
              <a:pathLst>
                <a:path w="4811" h="4746">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3"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88927"/>
          </a:bodyPr>
          <a:p>
            <a:pPr indent="0" algn="r">
              <a:lnSpc>
                <a:spcPct val="100000"/>
              </a:lnSpc>
              <a:buNone/>
              <a:tabLst>
                <a:tab algn="l" pos="0"/>
              </a:tabLst>
            </a:pPr>
            <a:r>
              <a:rPr b="0" lang="en" sz="7500" spc="-1" strike="noStrike">
                <a:solidFill>
                  <a:schemeClr val="dk1"/>
                </a:solidFill>
                <a:latin typeface="DM Sans Medium"/>
                <a:ea typeface="DM Sans Medium"/>
              </a:rPr>
              <a:t>Introduction</a:t>
            </a:r>
            <a:endParaRPr b="0" lang="fr-FR" sz="7500" spc="-1" strike="noStrike">
              <a:solidFill>
                <a:schemeClr val="dk1"/>
              </a:solidFill>
              <a:latin typeface="Arial"/>
            </a:endParaRPr>
          </a:p>
        </p:txBody>
      </p:sp>
      <p:sp>
        <p:nvSpPr>
          <p:cNvPr id="724"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74433" lnSpcReduction="10000"/>
          </a:bodyPr>
          <a:p>
            <a:pPr indent="0" algn="r">
              <a:lnSpc>
                <a:spcPct val="100000"/>
              </a:lnSpc>
              <a:buNone/>
              <a:tabLst>
                <a:tab algn="l" pos="0"/>
              </a:tabLst>
            </a:pPr>
            <a:r>
              <a:rPr b="0" lang="en" sz="1600" spc="-1" strike="noStrike">
                <a:solidFill>
                  <a:schemeClr val="dk1"/>
                </a:solidFill>
                <a:latin typeface="Roboto"/>
                <a:ea typeface="Roboto"/>
              </a:rPr>
              <a:t>Mazinga App revolutionizes fitness tracking by providing users with a comprehensive tool to monitor their health and fitness journey, enabling personalized experiences and effective goal setting.</a:t>
            </a:r>
            <a:endParaRPr b="0" lang="en-US" sz="1600" spc="-1" strike="noStrike">
              <a:solidFill>
                <a:srgbClr val="000000"/>
              </a:solidFill>
              <a:latin typeface="OpenSymbol"/>
            </a:endParaRPr>
          </a:p>
        </p:txBody>
      </p:sp>
      <p:grpSp>
        <p:nvGrpSpPr>
          <p:cNvPr id="725" name="Google Shape;842;p37"/>
          <p:cNvGrpSpPr/>
          <p:nvPr/>
        </p:nvGrpSpPr>
        <p:grpSpPr>
          <a:xfrm>
            <a:off x="-947520" y="-1339200"/>
            <a:ext cx="4615560" cy="4674960"/>
            <a:chOff x="-947520" y="-1339200"/>
            <a:chExt cx="4615560" cy="4674960"/>
          </a:xfrm>
        </p:grpSpPr>
        <p:grpSp>
          <p:nvGrpSpPr>
            <p:cNvPr id="726" name="Google Shape;844;p37"/>
            <p:cNvGrpSpPr/>
            <p:nvPr/>
          </p:nvGrpSpPr>
          <p:grpSpPr>
            <a:xfrm>
              <a:off x="144360" y="450000"/>
              <a:ext cx="1096560" cy="1096560"/>
              <a:chOff x="144360" y="450000"/>
              <a:chExt cx="1096560" cy="1096560"/>
            </a:xfrm>
          </p:grpSpPr>
          <p:sp>
            <p:nvSpPr>
              <p:cNvPr id="727"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28"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29"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0"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1"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2"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3"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34"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735"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6" name="PlaceHolder 1"/>
          <p:cNvSpPr>
            <a:spLocks noGrp="1"/>
          </p:cNvSpPr>
          <p:nvPr>
            <p:ph type="title"/>
          </p:nvPr>
        </p:nvSpPr>
        <p:spPr>
          <a:xfrm>
            <a:off x="1295280" y="2333520"/>
            <a:ext cx="3800160" cy="1647360"/>
          </a:xfrm>
          <a:prstGeom prst="rect">
            <a:avLst/>
          </a:prstGeom>
          <a:noFill/>
          <a:ln w="0">
            <a:noFill/>
          </a:ln>
        </p:spPr>
        <p:txBody>
          <a:bodyPr lIns="91440" rIns="91440" tIns="91440" bIns="91440" anchor="t">
            <a:normAutofit/>
          </a:bodyPr>
          <a:p>
            <a:pPr indent="0">
              <a:lnSpc>
                <a:spcPct val="100000"/>
              </a:lnSpc>
              <a:buNone/>
              <a:tabLst>
                <a:tab algn="l" pos="0"/>
              </a:tabLst>
            </a:pPr>
            <a:r>
              <a:rPr b="0" lang="en" sz="5000" spc="-1" strike="noStrike">
                <a:solidFill>
                  <a:schemeClr val="dk1"/>
                </a:solidFill>
                <a:latin typeface="DM Sans Medium"/>
                <a:ea typeface="DM Sans Medium"/>
              </a:rPr>
              <a:t>Features</a:t>
            </a:r>
            <a:endParaRPr b="0" lang="fr-FR" sz="5000" spc="-1" strike="noStrike">
              <a:solidFill>
                <a:schemeClr val="dk1"/>
              </a:solidFill>
              <a:latin typeface="Arial"/>
            </a:endParaRPr>
          </a:p>
        </p:txBody>
      </p:sp>
      <p:sp>
        <p:nvSpPr>
          <p:cNvPr id="737"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rIns="91440" tIns="91440" bIns="91440" anchor="ctr">
            <a:normAutofit/>
          </a:bodyPr>
          <a:p>
            <a:pPr indent="0" algn="ctr">
              <a:lnSpc>
                <a:spcPct val="100000"/>
              </a:lnSpc>
              <a:buNone/>
              <a:tabLst>
                <a:tab algn="l" pos="0"/>
              </a:tabLst>
            </a:pPr>
            <a:r>
              <a:rPr b="0" lang="en" sz="4800" spc="-1" strike="noStrike">
                <a:solidFill>
                  <a:schemeClr val="dk1"/>
                </a:solidFill>
                <a:latin typeface="DM Sans Medium"/>
                <a:ea typeface="DM Sans Medium"/>
              </a:rPr>
              <a:t>01</a:t>
            </a:r>
            <a:endParaRPr b="0" lang="fr-FR" sz="4800" spc="-1" strike="noStrike">
              <a:solidFill>
                <a:schemeClr val="dk1"/>
              </a:solidFill>
              <a:latin typeface="Arial"/>
            </a:endParaRPr>
          </a:p>
        </p:txBody>
      </p:sp>
      <p:grpSp>
        <p:nvGrpSpPr>
          <p:cNvPr id="738" name="Google Shape;860;p38"/>
          <p:cNvGrpSpPr/>
          <p:nvPr/>
        </p:nvGrpSpPr>
        <p:grpSpPr>
          <a:xfrm>
            <a:off x="5454000" y="1236960"/>
            <a:ext cx="2976480" cy="2669400"/>
            <a:chOff x="5454000" y="1236960"/>
            <a:chExt cx="2976480" cy="2669400"/>
          </a:xfrm>
        </p:grpSpPr>
        <p:grpSp>
          <p:nvGrpSpPr>
            <p:cNvPr id="739" name="Google Shape;862;p38"/>
            <p:cNvGrpSpPr/>
            <p:nvPr/>
          </p:nvGrpSpPr>
          <p:grpSpPr>
            <a:xfrm>
              <a:off x="5636880" y="2809440"/>
              <a:ext cx="1096560" cy="1096560"/>
              <a:chOff x="5636880" y="2809440"/>
              <a:chExt cx="1096560" cy="1096560"/>
            </a:xfrm>
          </p:grpSpPr>
          <p:sp>
            <p:nvSpPr>
              <p:cNvPr id="740" name="Google Shape;863;p38"/>
              <p:cNvSpPr/>
              <p:nvPr/>
            </p:nvSpPr>
            <p:spPr>
              <a:xfrm>
                <a:off x="5636880" y="28094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1" name="Google Shape;864;p38"/>
              <p:cNvSpPr/>
              <p:nvPr/>
            </p:nvSpPr>
            <p:spPr>
              <a:xfrm>
                <a:off x="5693400" y="28659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2" name="Google Shape;865;p38"/>
              <p:cNvSpPr/>
              <p:nvPr/>
            </p:nvSpPr>
            <p:spPr>
              <a:xfrm>
                <a:off x="5746680" y="29188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3" name="Google Shape;866;p38"/>
              <p:cNvSpPr/>
              <p:nvPr/>
            </p:nvSpPr>
            <p:spPr>
              <a:xfrm>
                <a:off x="5801400" y="29739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4" name="Google Shape;867;p38"/>
              <p:cNvSpPr/>
              <p:nvPr/>
            </p:nvSpPr>
            <p:spPr>
              <a:xfrm>
                <a:off x="5856480" y="30286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5" name="Google Shape;868;p38"/>
              <p:cNvSpPr/>
              <p:nvPr/>
            </p:nvSpPr>
            <p:spPr>
              <a:xfrm>
                <a:off x="5911200" y="30837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6" name="Google Shape;869;p38"/>
              <p:cNvSpPr/>
              <p:nvPr/>
            </p:nvSpPr>
            <p:spPr>
              <a:xfrm>
                <a:off x="5972040" y="31446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47" name="Google Shape;870;p38"/>
              <p:cNvSpPr/>
              <p:nvPr/>
            </p:nvSpPr>
            <p:spPr>
              <a:xfrm>
                <a:off x="6033240" y="32058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748" name="Google Shape;871;p38"/>
            <p:cNvSpPr/>
            <p:nvPr/>
          </p:nvSpPr>
          <p:spPr>
            <a:xfrm flipH="1">
              <a:off x="7728120" y="15314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9" name="Google Shape;1367;p65"/>
          <p:cNvSpPr/>
          <p:nvPr/>
        </p:nvSpPr>
        <p:spPr>
          <a:xfrm>
            <a:off x="1324080" y="714240"/>
            <a:ext cx="2695320" cy="3714480"/>
          </a:xfrm>
          <a:prstGeom prst="rect">
            <a:avLst/>
          </a:prstGeom>
          <a:solidFill>
            <a:srgbClr val="000000"/>
          </a:solidFill>
          <a:ln w="0">
            <a:noFill/>
          </a:ln>
        </p:spPr>
        <p:style>
          <a:lnRef idx="0"/>
          <a:fillRef idx="0"/>
          <a:effectRef idx="0"/>
          <a:fontRef idx="minor"/>
        </p:style>
        <p:txBody>
          <a:bodyPr lIns="870823080" rIns="870823080" tIns="1857240" bIns="1857240" anchor="t">
            <a:spAutoFit/>
          </a:bodyPr>
          <a:p>
            <a:pPr algn="ctr" defTabSz="914400">
              <a:lnSpc>
                <a:spcPct val="100000"/>
              </a:lnSpc>
              <a:tabLst>
                <a:tab algn="l" pos="0"/>
              </a:tabLst>
            </a:pPr>
            <a:endParaRPr b="0" lang="fr-FR" sz="1800" spc="-1" strike="noStrike">
              <a:solidFill>
                <a:schemeClr val="dk1"/>
              </a:solidFill>
              <a:latin typeface="Arial"/>
            </a:endParaRPr>
          </a:p>
        </p:txBody>
      </p:sp>
      <p:pic>
        <p:nvPicPr>
          <p:cNvPr id="750" name="Google Shape;1368;p65" descr=""/>
          <p:cNvPicPr/>
          <p:nvPr/>
        </p:nvPicPr>
        <p:blipFill>
          <a:blip r:embed="rId1"/>
          <a:srcRect l="54258" t="0" r="3529" b="0"/>
          <a:stretch/>
        </p:blipFill>
        <p:spPr>
          <a:xfrm>
            <a:off x="1414440" y="831960"/>
            <a:ext cx="2512080" cy="3347640"/>
          </a:xfrm>
          <a:prstGeom prst="rect">
            <a:avLst/>
          </a:prstGeom>
          <a:ln w="19050">
            <a:solidFill>
              <a:srgbClr val="0d0d0d"/>
            </a:solidFill>
            <a:round/>
          </a:ln>
        </p:spPr>
      </p:pic>
      <p:sp>
        <p:nvSpPr>
          <p:cNvPr id="751" name="PlaceHolder 1"/>
          <p:cNvSpPr>
            <a:spLocks noGrp="1"/>
          </p:cNvSpPr>
          <p:nvPr>
            <p:ph type="title"/>
          </p:nvPr>
        </p:nvSpPr>
        <p:spPr>
          <a:xfrm>
            <a:off x="4743360" y="1905120"/>
            <a:ext cx="3076200" cy="657000"/>
          </a:xfrm>
          <a:prstGeom prst="rect">
            <a:avLst/>
          </a:prstGeom>
          <a:noFill/>
          <a:ln w="0">
            <a:noFill/>
          </a:ln>
        </p:spPr>
        <p:txBody>
          <a:bodyPr lIns="91440" rIns="91440" tIns="91440" bIns="91440" anchor="b">
            <a:normAutofit/>
          </a:bodyPr>
          <a:p>
            <a:pPr indent="0" algn="ctr">
              <a:lnSpc>
                <a:spcPct val="100000"/>
              </a:lnSpc>
              <a:buNone/>
              <a:tabLst>
                <a:tab algn="l" pos="0"/>
              </a:tabLst>
            </a:pPr>
            <a:r>
              <a:rPr b="0" lang="en" sz="3000" spc="-1" strike="noStrike">
                <a:solidFill>
                  <a:schemeClr val="dk1"/>
                </a:solidFill>
                <a:latin typeface="DM Sans Medium"/>
                <a:ea typeface="DM Sans Medium"/>
              </a:rPr>
              <a:t>User Profiles</a:t>
            </a:r>
            <a:endParaRPr b="0" lang="fr-FR" sz="3000" spc="-1" strike="noStrike">
              <a:solidFill>
                <a:schemeClr val="dk1"/>
              </a:solidFill>
              <a:latin typeface="Arial"/>
            </a:endParaRPr>
          </a:p>
        </p:txBody>
      </p:sp>
      <p:sp>
        <p:nvSpPr>
          <p:cNvPr id="752" name="PlaceHolder 2"/>
          <p:cNvSpPr>
            <a:spLocks noGrp="1"/>
          </p:cNvSpPr>
          <p:nvPr>
            <p:ph type="subTitle"/>
          </p:nvPr>
        </p:nvSpPr>
        <p:spPr>
          <a:xfrm>
            <a:off x="4743360" y="2562120"/>
            <a:ext cx="3076200" cy="752040"/>
          </a:xfrm>
          <a:prstGeom prst="rect">
            <a:avLst/>
          </a:prstGeom>
          <a:noFill/>
          <a:ln w="0">
            <a:noFill/>
          </a:ln>
        </p:spPr>
        <p:txBody>
          <a:bodyPr lIns="91440" rIns="91440" tIns="91440" bIns="91440" anchor="t">
            <a:normAutofit fontScale="74225"/>
          </a:bodyPr>
          <a:p>
            <a:pPr indent="0" algn="ctr">
              <a:lnSpc>
                <a:spcPct val="100000"/>
              </a:lnSpc>
              <a:buNone/>
              <a:tabLst>
                <a:tab algn="l" pos="0"/>
              </a:tabLst>
            </a:pPr>
            <a:r>
              <a:rPr b="0" lang="en" sz="1200" spc="-1" strike="noStrike">
                <a:solidFill>
                  <a:schemeClr val="dk1"/>
                </a:solidFill>
                <a:latin typeface="Roboto"/>
                <a:ea typeface="Roboto"/>
              </a:rPr>
              <a:t>Creating a personalized user profile allows individuals to set their fitness goals, input health metrics, and track progress over time. This feature aids in customization and motivation by tailoring recommendations based on user data.</a:t>
            </a:r>
            <a:endParaRPr b="0" lang="en-US" sz="12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3"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69328"/>
          </a:bodyPr>
          <a:p>
            <a:pPr indent="0" algn="r">
              <a:lnSpc>
                <a:spcPct val="100000"/>
              </a:lnSpc>
              <a:buNone/>
              <a:tabLst>
                <a:tab algn="l" pos="0"/>
              </a:tabLst>
            </a:pPr>
            <a:r>
              <a:rPr b="0" lang="en" sz="7500" spc="-1" strike="noStrike">
                <a:solidFill>
                  <a:schemeClr val="dk1"/>
                </a:solidFill>
                <a:latin typeface="DM Sans Medium"/>
                <a:ea typeface="DM Sans Medium"/>
              </a:rPr>
              <a:t>Activity Tracking</a:t>
            </a:r>
            <a:endParaRPr b="0" lang="fr-FR" sz="7500" spc="-1" strike="noStrike">
              <a:solidFill>
                <a:schemeClr val="dk1"/>
              </a:solidFill>
              <a:latin typeface="Arial"/>
            </a:endParaRPr>
          </a:p>
        </p:txBody>
      </p:sp>
      <p:sp>
        <p:nvSpPr>
          <p:cNvPr id="754"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61923"/>
          </a:bodyPr>
          <a:p>
            <a:pPr indent="0" algn="r">
              <a:lnSpc>
                <a:spcPct val="100000"/>
              </a:lnSpc>
              <a:buNone/>
              <a:tabLst>
                <a:tab algn="l" pos="0"/>
              </a:tabLst>
            </a:pPr>
            <a:r>
              <a:rPr b="0" lang="en" sz="1600" spc="-1" strike="noStrike">
                <a:solidFill>
                  <a:schemeClr val="dk1"/>
                </a:solidFill>
                <a:latin typeface="Roboto"/>
                <a:ea typeface="Roboto"/>
              </a:rPr>
              <a:t>The Mazinga App offers robust activity tracking capabilities, allowing users to log workouts, monitor duration, distance, and calories burned. This feature provides insights into fitness routines, helping users to optimize their training sessions.</a:t>
            </a:r>
            <a:endParaRPr b="0" lang="en-US" sz="1600" spc="-1" strike="noStrike">
              <a:solidFill>
                <a:srgbClr val="000000"/>
              </a:solidFill>
              <a:latin typeface="OpenSymbol"/>
            </a:endParaRPr>
          </a:p>
        </p:txBody>
      </p:sp>
      <p:grpSp>
        <p:nvGrpSpPr>
          <p:cNvPr id="755" name="Google Shape;842;p37"/>
          <p:cNvGrpSpPr/>
          <p:nvPr/>
        </p:nvGrpSpPr>
        <p:grpSpPr>
          <a:xfrm>
            <a:off x="-947520" y="-1339200"/>
            <a:ext cx="4615560" cy="4674960"/>
            <a:chOff x="-947520" y="-1339200"/>
            <a:chExt cx="4615560" cy="4674960"/>
          </a:xfrm>
        </p:grpSpPr>
        <p:grpSp>
          <p:nvGrpSpPr>
            <p:cNvPr id="756" name="Google Shape;844;p37"/>
            <p:cNvGrpSpPr/>
            <p:nvPr/>
          </p:nvGrpSpPr>
          <p:grpSpPr>
            <a:xfrm>
              <a:off x="144360" y="450000"/>
              <a:ext cx="1096560" cy="1096560"/>
              <a:chOff x="144360" y="450000"/>
              <a:chExt cx="1096560" cy="1096560"/>
            </a:xfrm>
          </p:grpSpPr>
          <p:sp>
            <p:nvSpPr>
              <p:cNvPr id="757"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58"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59"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0"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1"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2"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3"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64"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765"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6"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49996" lnSpcReduction="10000"/>
          </a:bodyPr>
          <a:p>
            <a:pPr indent="0" algn="r">
              <a:lnSpc>
                <a:spcPct val="100000"/>
              </a:lnSpc>
              <a:buNone/>
              <a:tabLst>
                <a:tab algn="l" pos="0"/>
              </a:tabLst>
            </a:pPr>
            <a:r>
              <a:rPr b="0" lang="en" sz="7500" spc="-1" strike="noStrike">
                <a:solidFill>
                  <a:schemeClr val="dk1"/>
                </a:solidFill>
                <a:latin typeface="DM Sans Medium"/>
                <a:ea typeface="DM Sans Medium"/>
              </a:rPr>
              <a:t>Integration with Wearables</a:t>
            </a:r>
            <a:endParaRPr b="0" lang="fr-FR" sz="7500" spc="-1" strike="noStrike">
              <a:solidFill>
                <a:schemeClr val="dk1"/>
              </a:solidFill>
              <a:latin typeface="Arial"/>
            </a:endParaRPr>
          </a:p>
        </p:txBody>
      </p:sp>
      <p:sp>
        <p:nvSpPr>
          <p:cNvPr id="767"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61923" lnSpcReduction="20000"/>
          </a:bodyPr>
          <a:p>
            <a:pPr indent="0" algn="r">
              <a:lnSpc>
                <a:spcPct val="100000"/>
              </a:lnSpc>
              <a:buNone/>
              <a:tabLst>
                <a:tab algn="l" pos="0"/>
              </a:tabLst>
            </a:pPr>
            <a:r>
              <a:rPr b="0" lang="en" sz="1600" spc="-1" strike="noStrike">
                <a:solidFill>
                  <a:schemeClr val="dk1"/>
                </a:solidFill>
                <a:latin typeface="Roboto"/>
                <a:ea typeface="Roboto"/>
              </a:rPr>
              <a:t>Mazinga App seamlessly integrates with various wearable devices, allowing users to sync data such as heart rate, steps taken, and sleep patterns. This integration enhances the user experience by providing comprehensive insights, enabling precise tracking of fitness goals.</a:t>
            </a:r>
            <a:endParaRPr b="0" lang="en-US" sz="1600" spc="-1" strike="noStrike">
              <a:solidFill>
                <a:srgbClr val="000000"/>
              </a:solidFill>
              <a:latin typeface="OpenSymbol"/>
            </a:endParaRPr>
          </a:p>
        </p:txBody>
      </p:sp>
      <p:grpSp>
        <p:nvGrpSpPr>
          <p:cNvPr id="768" name="Google Shape;842;p37"/>
          <p:cNvGrpSpPr/>
          <p:nvPr/>
        </p:nvGrpSpPr>
        <p:grpSpPr>
          <a:xfrm>
            <a:off x="-947520" y="-1339200"/>
            <a:ext cx="4615560" cy="4674960"/>
            <a:chOff x="-947520" y="-1339200"/>
            <a:chExt cx="4615560" cy="4674960"/>
          </a:xfrm>
        </p:grpSpPr>
        <p:grpSp>
          <p:nvGrpSpPr>
            <p:cNvPr id="769" name="Google Shape;844;p37"/>
            <p:cNvGrpSpPr/>
            <p:nvPr/>
          </p:nvGrpSpPr>
          <p:grpSpPr>
            <a:xfrm>
              <a:off x="144360" y="450000"/>
              <a:ext cx="1096560" cy="1096560"/>
              <a:chOff x="144360" y="450000"/>
              <a:chExt cx="1096560" cy="1096560"/>
            </a:xfrm>
          </p:grpSpPr>
          <p:sp>
            <p:nvSpPr>
              <p:cNvPr id="770"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1"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2"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3"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4"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5"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6"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77"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778"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9" name="PlaceHolder 1"/>
          <p:cNvSpPr>
            <a:spLocks noGrp="1"/>
          </p:cNvSpPr>
          <p:nvPr>
            <p:ph type="title"/>
          </p:nvPr>
        </p:nvSpPr>
        <p:spPr>
          <a:xfrm>
            <a:off x="1295280" y="2333520"/>
            <a:ext cx="3800160" cy="1647360"/>
          </a:xfrm>
          <a:prstGeom prst="rect">
            <a:avLst/>
          </a:prstGeom>
          <a:noFill/>
          <a:ln w="0">
            <a:noFill/>
          </a:ln>
        </p:spPr>
        <p:txBody>
          <a:bodyPr lIns="91440" rIns="91440" tIns="91440" bIns="91440" anchor="t">
            <a:normAutofit/>
          </a:bodyPr>
          <a:p>
            <a:pPr indent="0">
              <a:lnSpc>
                <a:spcPct val="100000"/>
              </a:lnSpc>
              <a:buNone/>
              <a:tabLst>
                <a:tab algn="l" pos="0"/>
              </a:tabLst>
            </a:pPr>
            <a:r>
              <a:rPr b="0" lang="en" sz="5000" spc="-1" strike="noStrike">
                <a:solidFill>
                  <a:schemeClr val="dk1"/>
                </a:solidFill>
                <a:latin typeface="DM Sans Medium"/>
                <a:ea typeface="DM Sans Medium"/>
              </a:rPr>
              <a:t>User Engagement</a:t>
            </a:r>
            <a:endParaRPr b="0" lang="fr-FR" sz="5000" spc="-1" strike="noStrike">
              <a:solidFill>
                <a:schemeClr val="dk1"/>
              </a:solidFill>
              <a:latin typeface="Arial"/>
            </a:endParaRPr>
          </a:p>
        </p:txBody>
      </p:sp>
      <p:sp>
        <p:nvSpPr>
          <p:cNvPr id="780" name="PlaceHolder 2"/>
          <p:cNvSpPr>
            <a:spLocks noGrp="1"/>
          </p:cNvSpPr>
          <p:nvPr>
            <p:ph type="title"/>
          </p:nvPr>
        </p:nvSpPr>
        <p:spPr>
          <a:xfrm>
            <a:off x="1371600" y="1162080"/>
            <a:ext cx="1095120" cy="1095120"/>
          </a:xfrm>
          <a:prstGeom prst="rect">
            <a:avLst/>
          </a:prstGeom>
          <a:noFill/>
          <a:ln w="19080">
            <a:solidFill>
              <a:schemeClr val="dk1"/>
            </a:solidFill>
            <a:round/>
          </a:ln>
        </p:spPr>
        <p:txBody>
          <a:bodyPr lIns="91440" rIns="91440" tIns="91440" bIns="91440" anchor="ctr">
            <a:normAutofit/>
          </a:bodyPr>
          <a:p>
            <a:pPr indent="0" algn="ctr">
              <a:lnSpc>
                <a:spcPct val="100000"/>
              </a:lnSpc>
              <a:buNone/>
              <a:tabLst>
                <a:tab algn="l" pos="0"/>
              </a:tabLst>
            </a:pPr>
            <a:r>
              <a:rPr b="0" lang="en" sz="4800" spc="-1" strike="noStrike">
                <a:solidFill>
                  <a:schemeClr val="dk1"/>
                </a:solidFill>
                <a:latin typeface="DM Sans Medium"/>
                <a:ea typeface="DM Sans Medium"/>
              </a:rPr>
              <a:t>02</a:t>
            </a:r>
            <a:endParaRPr b="0" lang="fr-FR" sz="4800" spc="-1" strike="noStrike">
              <a:solidFill>
                <a:schemeClr val="dk1"/>
              </a:solidFill>
              <a:latin typeface="Arial"/>
            </a:endParaRPr>
          </a:p>
        </p:txBody>
      </p:sp>
      <p:grpSp>
        <p:nvGrpSpPr>
          <p:cNvPr id="781" name="Google Shape;860;p38"/>
          <p:cNvGrpSpPr/>
          <p:nvPr/>
        </p:nvGrpSpPr>
        <p:grpSpPr>
          <a:xfrm>
            <a:off x="5454000" y="1236960"/>
            <a:ext cx="2976480" cy="2669400"/>
            <a:chOff x="5454000" y="1236960"/>
            <a:chExt cx="2976480" cy="2669400"/>
          </a:xfrm>
        </p:grpSpPr>
        <p:grpSp>
          <p:nvGrpSpPr>
            <p:cNvPr id="782" name="Google Shape;862;p38"/>
            <p:cNvGrpSpPr/>
            <p:nvPr/>
          </p:nvGrpSpPr>
          <p:grpSpPr>
            <a:xfrm>
              <a:off x="5636880" y="2809440"/>
              <a:ext cx="1096560" cy="1096560"/>
              <a:chOff x="5636880" y="2809440"/>
              <a:chExt cx="1096560" cy="1096560"/>
            </a:xfrm>
          </p:grpSpPr>
          <p:sp>
            <p:nvSpPr>
              <p:cNvPr id="783" name="Google Shape;863;p38"/>
              <p:cNvSpPr/>
              <p:nvPr/>
            </p:nvSpPr>
            <p:spPr>
              <a:xfrm>
                <a:off x="5636880" y="280944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4" name="Google Shape;864;p38"/>
              <p:cNvSpPr/>
              <p:nvPr/>
            </p:nvSpPr>
            <p:spPr>
              <a:xfrm>
                <a:off x="5693400" y="286596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5" name="Google Shape;865;p38"/>
              <p:cNvSpPr/>
              <p:nvPr/>
            </p:nvSpPr>
            <p:spPr>
              <a:xfrm>
                <a:off x="5746680" y="291888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6" name="Google Shape;866;p38"/>
              <p:cNvSpPr/>
              <p:nvPr/>
            </p:nvSpPr>
            <p:spPr>
              <a:xfrm>
                <a:off x="5801400" y="297396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7" name="Google Shape;867;p38"/>
              <p:cNvSpPr/>
              <p:nvPr/>
            </p:nvSpPr>
            <p:spPr>
              <a:xfrm>
                <a:off x="5856480" y="302868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8" name="Google Shape;868;p38"/>
              <p:cNvSpPr/>
              <p:nvPr/>
            </p:nvSpPr>
            <p:spPr>
              <a:xfrm>
                <a:off x="5911200" y="30837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89" name="Google Shape;869;p38"/>
              <p:cNvSpPr/>
              <p:nvPr/>
            </p:nvSpPr>
            <p:spPr>
              <a:xfrm>
                <a:off x="5972040" y="314460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0" name="Google Shape;870;p38"/>
              <p:cNvSpPr/>
              <p:nvPr/>
            </p:nvSpPr>
            <p:spPr>
              <a:xfrm>
                <a:off x="6033240" y="32058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791" name="Google Shape;871;p38"/>
            <p:cNvSpPr/>
            <p:nvPr/>
          </p:nvSpPr>
          <p:spPr>
            <a:xfrm flipH="1">
              <a:off x="7728120" y="153144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2" name="PlaceHolder 1"/>
          <p:cNvSpPr>
            <a:spLocks noGrp="1"/>
          </p:cNvSpPr>
          <p:nvPr>
            <p:ph type="title"/>
          </p:nvPr>
        </p:nvSpPr>
        <p:spPr>
          <a:xfrm>
            <a:off x="3038400" y="1666800"/>
            <a:ext cx="4438440" cy="1199880"/>
          </a:xfrm>
          <a:prstGeom prst="rect">
            <a:avLst/>
          </a:prstGeom>
          <a:noFill/>
          <a:ln w="0">
            <a:noFill/>
          </a:ln>
        </p:spPr>
        <p:txBody>
          <a:bodyPr lIns="91440" rIns="91440" tIns="91440" bIns="91440" anchor="b">
            <a:normAutofit fontScale="88927"/>
          </a:bodyPr>
          <a:p>
            <a:pPr indent="0" algn="r">
              <a:lnSpc>
                <a:spcPct val="100000"/>
              </a:lnSpc>
              <a:buNone/>
              <a:tabLst>
                <a:tab algn="l" pos="0"/>
              </a:tabLst>
            </a:pPr>
            <a:r>
              <a:rPr b="0" lang="en" sz="7500" spc="-1" strike="noStrike">
                <a:solidFill>
                  <a:schemeClr val="dk1"/>
                </a:solidFill>
                <a:latin typeface="DM Sans Medium"/>
                <a:ea typeface="DM Sans Medium"/>
              </a:rPr>
              <a:t>Goal Setting</a:t>
            </a:r>
            <a:endParaRPr b="0" lang="fr-FR" sz="7500" spc="-1" strike="noStrike">
              <a:solidFill>
                <a:schemeClr val="dk1"/>
              </a:solidFill>
              <a:latin typeface="Arial"/>
            </a:endParaRPr>
          </a:p>
        </p:txBody>
      </p:sp>
      <p:sp>
        <p:nvSpPr>
          <p:cNvPr id="793" name="PlaceHolder 2"/>
          <p:cNvSpPr>
            <a:spLocks noGrp="1"/>
          </p:cNvSpPr>
          <p:nvPr>
            <p:ph type="subTitle"/>
          </p:nvPr>
        </p:nvSpPr>
        <p:spPr>
          <a:xfrm>
            <a:off x="3038400" y="2800440"/>
            <a:ext cx="4438440" cy="666360"/>
          </a:xfrm>
          <a:prstGeom prst="rect">
            <a:avLst/>
          </a:prstGeom>
          <a:noFill/>
          <a:ln w="0">
            <a:noFill/>
          </a:ln>
        </p:spPr>
        <p:txBody>
          <a:bodyPr lIns="91440" rIns="91440" tIns="91440" bIns="91440" anchor="t">
            <a:normAutofit fontScale="61923"/>
          </a:bodyPr>
          <a:p>
            <a:pPr indent="0" algn="r">
              <a:lnSpc>
                <a:spcPct val="100000"/>
              </a:lnSpc>
              <a:buNone/>
              <a:tabLst>
                <a:tab algn="l" pos="0"/>
              </a:tabLst>
            </a:pPr>
            <a:r>
              <a:rPr b="0" lang="en" sz="1600" spc="-1" strike="noStrike">
                <a:solidFill>
                  <a:schemeClr val="dk1"/>
                </a:solidFill>
                <a:latin typeface="Roboto"/>
                <a:ea typeface="Roboto"/>
              </a:rPr>
              <a:t>The app allows users to set personalized fitness goals based on their individual capabilities and aspirations. Users can select specific targets, whether it's weight loss, muscle gain, or endurance improvement, enhancing motivation and commitment.</a:t>
            </a:r>
            <a:endParaRPr b="0" lang="en-US" sz="1600" spc="-1" strike="noStrike">
              <a:solidFill>
                <a:srgbClr val="000000"/>
              </a:solidFill>
              <a:latin typeface="OpenSymbol"/>
            </a:endParaRPr>
          </a:p>
        </p:txBody>
      </p:sp>
      <p:grpSp>
        <p:nvGrpSpPr>
          <p:cNvPr id="794" name="Google Shape;842;p37"/>
          <p:cNvGrpSpPr/>
          <p:nvPr/>
        </p:nvGrpSpPr>
        <p:grpSpPr>
          <a:xfrm>
            <a:off x="-947520" y="-1339200"/>
            <a:ext cx="4615560" cy="4674960"/>
            <a:chOff x="-947520" y="-1339200"/>
            <a:chExt cx="4615560" cy="4674960"/>
          </a:xfrm>
        </p:grpSpPr>
        <p:grpSp>
          <p:nvGrpSpPr>
            <p:cNvPr id="795" name="Google Shape;844;p37"/>
            <p:cNvGrpSpPr/>
            <p:nvPr/>
          </p:nvGrpSpPr>
          <p:grpSpPr>
            <a:xfrm>
              <a:off x="144360" y="450000"/>
              <a:ext cx="1096560" cy="1096560"/>
              <a:chOff x="144360" y="450000"/>
              <a:chExt cx="1096560" cy="1096560"/>
            </a:xfrm>
          </p:grpSpPr>
          <p:sp>
            <p:nvSpPr>
              <p:cNvPr id="796" name="Google Shape;845;p37"/>
              <p:cNvSpPr/>
              <p:nvPr/>
            </p:nvSpPr>
            <p:spPr>
              <a:xfrm>
                <a:off x="144360" y="450000"/>
                <a:ext cx="1096560" cy="1096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7" name="Google Shape;846;p37"/>
              <p:cNvSpPr/>
              <p:nvPr/>
            </p:nvSpPr>
            <p:spPr>
              <a:xfrm>
                <a:off x="200880" y="506520"/>
                <a:ext cx="983520" cy="983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8" name="Google Shape;847;p37"/>
              <p:cNvSpPr/>
              <p:nvPr/>
            </p:nvSpPr>
            <p:spPr>
              <a:xfrm>
                <a:off x="253800" y="559440"/>
                <a:ext cx="877680" cy="8776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799" name="Google Shape;848;p37"/>
              <p:cNvSpPr/>
              <p:nvPr/>
            </p:nvSpPr>
            <p:spPr>
              <a:xfrm>
                <a:off x="308880" y="614520"/>
                <a:ext cx="767520" cy="76752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00" name="Google Shape;849;p37"/>
              <p:cNvSpPr/>
              <p:nvPr/>
            </p:nvSpPr>
            <p:spPr>
              <a:xfrm>
                <a:off x="363600" y="669240"/>
                <a:ext cx="658080" cy="6580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01" name="Google Shape;850;p37"/>
              <p:cNvSpPr/>
              <p:nvPr/>
            </p:nvSpPr>
            <p:spPr>
              <a:xfrm>
                <a:off x="418680" y="723960"/>
                <a:ext cx="548280" cy="54828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02" name="Google Shape;851;p37"/>
              <p:cNvSpPr/>
              <p:nvPr/>
            </p:nvSpPr>
            <p:spPr>
              <a:xfrm>
                <a:off x="479520" y="785160"/>
                <a:ext cx="426240" cy="42624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03" name="Google Shape;852;p37"/>
              <p:cNvSpPr/>
              <p:nvPr/>
            </p:nvSpPr>
            <p:spPr>
              <a:xfrm>
                <a:off x="540360" y="846000"/>
                <a:ext cx="304560" cy="304560"/>
              </a:xfrm>
              <a:prstGeom prst="ellipse">
                <a:avLst/>
              </a:prstGeom>
              <a:noFill/>
              <a:ln w="9525">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sp>
          <p:nvSpPr>
            <p:cNvPr id="804" name="Google Shape;853;p37"/>
            <p:cNvSpPr/>
            <p:nvPr/>
          </p:nvSpPr>
          <p:spPr>
            <a:xfrm flipH="1">
              <a:off x="143640" y="1892160"/>
              <a:ext cx="273960" cy="273960"/>
            </a:xfrm>
            <a:prstGeom prst="mathPlus">
              <a:avLst>
                <a:gd name="adj1" fmla="val 6854"/>
              </a:avLst>
            </a:prstGeom>
            <a:solidFill>
              <a:schemeClr val="dk1"/>
            </a:solidFill>
            <a:ln w="0">
              <a:noFill/>
            </a:ln>
          </p:spPr>
          <p:style>
            <a:lnRef idx="0"/>
            <a:fillRef idx="0"/>
            <a:effectRef idx="0"/>
            <a:fontRef idx="minor"/>
          </p:style>
          <p:txBody>
            <a:bodyPr tIns="9360" bIns="9360" anchor="ctr">
              <a:noAutofit/>
            </a:bodyPr>
            <a:p>
              <a:pPr algn="ctr" defTabSz="914400">
                <a:lnSpc>
                  <a:spcPct val="100000"/>
                </a:lnSpc>
                <a:tabLst>
                  <a:tab algn="l" pos="0"/>
                </a:tabLst>
              </a:pPr>
              <a:endParaRPr b="0" lang="en-US" sz="1800" spc="-1" strike="noStrike">
                <a:solidFill>
                  <a:srgbClr val="ffffff"/>
                </a:solidFill>
                <a:latin typeface="OpenSymbol"/>
              </a:endParaRPr>
            </a:p>
          </p:txBody>
        </p:sp>
      </p:gr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05" name="Google Shape;1357;p64"/>
          <p:cNvGrpSpPr/>
          <p:nvPr/>
        </p:nvGrpSpPr>
        <p:grpSpPr>
          <a:xfrm>
            <a:off x="4471920" y="1112040"/>
            <a:ext cx="3958560" cy="2919240"/>
            <a:chOff x="4471920" y="1112040"/>
            <a:chExt cx="3958560" cy="2919240"/>
          </a:xfrm>
        </p:grpSpPr>
        <p:sp>
          <p:nvSpPr>
            <p:cNvPr id="806" name="Google Shape;1358;p64"/>
            <p:cNvSpPr/>
            <p:nvPr/>
          </p:nvSpPr>
          <p:spPr>
            <a:xfrm flipH="1" rot="10800000">
              <a:off x="5590440" y="3629520"/>
              <a:ext cx="1721160" cy="401760"/>
            </a:xfrm>
            <a:prstGeom prst="flowChartManualOperation">
              <a:avLst/>
            </a:prstGeom>
            <a:solidFill>
              <a:schemeClr val="lt1"/>
            </a:solidFill>
            <a:ln w="19050">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sp>
          <p:nvSpPr>
            <p:cNvPr id="807" name="Google Shape;1359;p64"/>
            <p:cNvSpPr/>
            <p:nvPr/>
          </p:nvSpPr>
          <p:spPr>
            <a:xfrm>
              <a:off x="4471920" y="1112040"/>
              <a:ext cx="3958560" cy="2566080"/>
            </a:xfrm>
            <a:prstGeom prst="rect">
              <a:avLst/>
            </a:prstGeom>
            <a:solidFill>
              <a:schemeClr val="lt1"/>
            </a:solidFill>
            <a:ln w="19050">
              <a:solidFill>
                <a:srgbClr val="0d0d0d"/>
              </a:solidFill>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pc="-1" strike="noStrike">
                <a:solidFill>
                  <a:srgbClr val="000000"/>
                </a:solidFill>
                <a:latin typeface="OpenSymbol"/>
              </a:endParaRPr>
            </a:p>
          </p:txBody>
        </p:sp>
      </p:grpSp>
      <p:pic>
        <p:nvPicPr>
          <p:cNvPr id="808" name="Google Shape;1360;p64" descr=""/>
          <p:cNvPicPr/>
          <p:nvPr/>
        </p:nvPicPr>
        <p:blipFill>
          <a:blip r:embed="rId1"/>
          <a:srcRect l="3891" t="0" r="3883" b="0"/>
          <a:stretch/>
        </p:blipFill>
        <p:spPr>
          <a:xfrm>
            <a:off x="4622400" y="1279800"/>
            <a:ext cx="3657960" cy="2230920"/>
          </a:xfrm>
          <a:prstGeom prst="rect">
            <a:avLst/>
          </a:prstGeom>
          <a:ln w="19050">
            <a:solidFill>
              <a:srgbClr val="0d0d0d"/>
            </a:solidFill>
            <a:round/>
          </a:ln>
        </p:spPr>
      </p:pic>
      <p:sp>
        <p:nvSpPr>
          <p:cNvPr id="809" name="PlaceHolder 1"/>
          <p:cNvSpPr>
            <a:spLocks noGrp="1"/>
          </p:cNvSpPr>
          <p:nvPr>
            <p:ph type="title"/>
          </p:nvPr>
        </p:nvSpPr>
        <p:spPr>
          <a:xfrm>
            <a:off x="723960" y="1657440"/>
            <a:ext cx="3123720" cy="1056960"/>
          </a:xfrm>
          <a:prstGeom prst="rect">
            <a:avLst/>
          </a:prstGeom>
          <a:noFill/>
          <a:ln w="0">
            <a:noFill/>
          </a:ln>
        </p:spPr>
        <p:txBody>
          <a:bodyPr lIns="91440" rIns="91440" tIns="91440" bIns="91440" anchor="b">
            <a:normAutofit/>
          </a:bodyPr>
          <a:p>
            <a:pPr indent="0">
              <a:lnSpc>
                <a:spcPct val="100000"/>
              </a:lnSpc>
              <a:buNone/>
              <a:tabLst>
                <a:tab algn="l" pos="0"/>
              </a:tabLst>
            </a:pPr>
            <a:r>
              <a:rPr b="0" lang="en" sz="3000" spc="-1" strike="noStrike">
                <a:solidFill>
                  <a:schemeClr val="dk1"/>
                </a:solidFill>
                <a:latin typeface="DM Sans Medium"/>
                <a:ea typeface="DM Sans Medium"/>
              </a:rPr>
              <a:t>Progress Sharing</a:t>
            </a:r>
            <a:endParaRPr b="0" lang="fr-FR" sz="3000" spc="-1" strike="noStrike">
              <a:solidFill>
                <a:schemeClr val="dk1"/>
              </a:solidFill>
              <a:latin typeface="Arial"/>
            </a:endParaRPr>
          </a:p>
        </p:txBody>
      </p:sp>
      <p:sp>
        <p:nvSpPr>
          <p:cNvPr id="810" name="PlaceHolder 2"/>
          <p:cNvSpPr>
            <a:spLocks noGrp="1"/>
          </p:cNvSpPr>
          <p:nvPr>
            <p:ph type="subTitle"/>
          </p:nvPr>
        </p:nvSpPr>
        <p:spPr>
          <a:xfrm>
            <a:off x="723960" y="2714760"/>
            <a:ext cx="3123720" cy="761760"/>
          </a:xfrm>
          <a:prstGeom prst="rect">
            <a:avLst/>
          </a:prstGeom>
          <a:noFill/>
          <a:ln w="0">
            <a:noFill/>
          </a:ln>
        </p:spPr>
        <p:txBody>
          <a:bodyPr lIns="91440" rIns="91440" tIns="91440" bIns="91440" anchor="t">
            <a:normAutofit fontScale="74225"/>
          </a:bodyPr>
          <a:p>
            <a:pPr indent="0">
              <a:lnSpc>
                <a:spcPct val="100000"/>
              </a:lnSpc>
              <a:buNone/>
              <a:tabLst>
                <a:tab algn="l" pos="0"/>
              </a:tabLst>
            </a:pPr>
            <a:r>
              <a:rPr b="0" lang="en" sz="1200" spc="-1" strike="noStrike">
                <a:solidFill>
                  <a:schemeClr val="dk1"/>
                </a:solidFill>
                <a:latin typeface="Roboto"/>
                <a:ea typeface="Roboto"/>
              </a:rPr>
              <a:t>Mazinga App encourages social interaction by allowing users to share their fitness milestones and achievements with friends and the community. This feature not only fosters accountability but also inspires others on their fitness journeys.</a:t>
            </a:r>
            <a:endParaRPr b="0" lang="en-US" sz="1200" spc="-1" strike="noStrike">
              <a:solidFill>
                <a:srgbClr val="000000"/>
              </a:solidFill>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5.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6.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7.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8.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9.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0.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Business Project Presentation by Slidesgo">
  <a:themeElements>
    <a:clrScheme name="Simple Light">
      <a:dk1>
        <a:srgbClr val="0d0d0d"/>
      </a:dk1>
      <a:lt1>
        <a:srgbClr val="e9e5df"/>
      </a:lt1>
      <a:dk2>
        <a:srgbClr val="b3d8ea"/>
      </a:dk2>
      <a:lt2>
        <a:srgbClr val="85d3f2"/>
      </a:lt2>
      <a:accent1>
        <a:srgbClr val="7292f2"/>
      </a:accent1>
      <a:accent2>
        <a:srgbClr val="3d66f3"/>
      </a:accent2>
      <a:accent3>
        <a:srgbClr val="284bf6"/>
      </a:accent3>
      <a:accent4>
        <a:srgbClr val="ffffff"/>
      </a:accent4>
      <a:accent5>
        <a:srgbClr val="ffffff"/>
      </a:accent5>
      <a:accent6>
        <a:srgbClr val="ffffff"/>
      </a:accent6>
      <a:hlink>
        <a:srgbClr val="0d0d0d"/>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2025-02-17T09:55:53Z</dcterms:created>
  <dc:creator>Unknown Creator</dc:creator>
  <dc:description/>
  <dc:language>en-US</dc:language>
  <cp:lastModifiedBy>Unknown Creator</cp:lastModifiedBy>
  <dcterms:modified xsi:type="dcterms:W3CDTF">2025-02-17T09:55:53Z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